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03" r:id="rId2"/>
    <p:sldId id="306" r:id="rId3"/>
    <p:sldId id="307" r:id="rId4"/>
    <p:sldId id="308" r:id="rId5"/>
    <p:sldId id="309" r:id="rId6"/>
    <p:sldId id="312" r:id="rId7"/>
    <p:sldId id="313" r:id="rId8"/>
    <p:sldId id="310" r:id="rId9"/>
    <p:sldId id="314" r:id="rId10"/>
    <p:sldId id="305" r:id="rId11"/>
  </p:sldIdLst>
  <p:sldSz cx="13817600" cy="7772400"/>
  <p:notesSz cx="6858000" cy="9144000"/>
  <p:defaultTextStyle>
    <a:defPPr>
      <a:defRPr lang="en-US"/>
    </a:defPPr>
    <a:lvl1pPr marL="0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29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58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7879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173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6466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5758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5052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4344" algn="l" defTabSz="509292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43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12FB609-09AE-DF9A-1C0A-9FEA6A861FF5}" name="Banik,Mridul" initials="Ba" userId="S::mbanik@colostate.edu::4cbcc6d9-da2e-4c01-ac9f-e2909303b87a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7042"/>
    <a:srgbClr val="000000"/>
    <a:srgbClr val="1E4D2B"/>
    <a:srgbClr val="C10065"/>
    <a:srgbClr val="CC006A"/>
    <a:srgbClr val="404140"/>
    <a:srgbClr val="DAD490"/>
    <a:srgbClr val="E1963E"/>
    <a:srgbClr val="7F7F7F"/>
    <a:srgbClr val="E57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D73598-D8DD-8A41-AC0D-A25A493F34D3}" v="570" dt="2022-05-02T17:32:11.680"/>
    <p1510:client id="{29983363-626C-5318-04F7-9451C0BF4FFD}" v="4" dt="2022-05-02T02:23:54.738"/>
    <p1510:client id="{8B7D2DE7-D2BC-B48F-0FAD-22085CECEB5C}" v="438" dt="2022-05-02T01:31:02.924"/>
    <p1510:client id="{94A7BF8B-D1B1-EC13-4474-1C29E40C0E3A}" v="750" dt="2022-05-02T02:39:59.962"/>
    <p1510:client id="{9FE42D68-2752-D1F6-D543-33DACB3EC94D}" v="67" dt="2022-05-02T17:52:51.140"/>
    <p1510:client id="{ABFF890E-078A-4DBA-84B3-6549A98F27DF}" v="10" dt="2022-05-02T02:16:19.907"/>
    <p1510:client id="{D1A11265-AAE7-4914-9518-8B5BAA76DEF3}" v="3" dt="2022-05-02T02:01:50.434"/>
    <p1510:client id="{D85DF9AF-463D-F2D5-AAA3-9B2BFE4708FB}" v="154" dt="2022-05-02T02:19:45.2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448"/>
        <p:guide pos="4352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e,Sanket" userId="S::sanket96@colostate.edu::ba971759-4e6e-4a29-9daf-fec1be30067b" providerId="AD" clId="Web-{94A7BF8B-D1B1-EC13-4474-1C29E40C0E3A}"/>
    <pc:docChg chg="modSld">
      <pc:chgData name="Bhave,Sanket" userId="S::sanket96@colostate.edu::ba971759-4e6e-4a29-9daf-fec1be30067b" providerId="AD" clId="Web-{94A7BF8B-D1B1-EC13-4474-1C29E40C0E3A}" dt="2022-05-02T02:39:59.962" v="403" actId="20577"/>
      <pc:docMkLst>
        <pc:docMk/>
      </pc:docMkLst>
      <pc:sldChg chg="modSp">
        <pc:chgData name="Bhave,Sanket" userId="S::sanket96@colostate.edu::ba971759-4e6e-4a29-9daf-fec1be30067b" providerId="AD" clId="Web-{94A7BF8B-D1B1-EC13-4474-1C29E40C0E3A}" dt="2022-05-02T02:35:37.603" v="376" actId="20577"/>
        <pc:sldMkLst>
          <pc:docMk/>
          <pc:sldMk cId="753861432" sldId="307"/>
        </pc:sldMkLst>
        <pc:spChg chg="mod">
          <ac:chgData name="Bhave,Sanket" userId="S::sanket96@colostate.edu::ba971759-4e6e-4a29-9daf-fec1be30067b" providerId="AD" clId="Web-{94A7BF8B-D1B1-EC13-4474-1C29E40C0E3A}" dt="2022-05-02T02:35:37.603" v="376" actId="20577"/>
          <ac:spMkLst>
            <pc:docMk/>
            <pc:sldMk cId="753861432" sldId="307"/>
            <ac:spMk id="3" creationId="{D22B00C5-C66D-2AC5-823F-35B5647D6013}"/>
          </ac:spMkLst>
        </pc:spChg>
      </pc:sldChg>
      <pc:sldChg chg="addSp modSp addAnim delAnim modAnim">
        <pc:chgData name="Bhave,Sanket" userId="S::sanket96@colostate.edu::ba971759-4e6e-4a29-9daf-fec1be30067b" providerId="AD" clId="Web-{94A7BF8B-D1B1-EC13-4474-1C29E40C0E3A}" dt="2022-05-02T02:18:40.731" v="290" actId="20577"/>
        <pc:sldMkLst>
          <pc:docMk/>
          <pc:sldMk cId="2864536494" sldId="312"/>
        </pc:sldMkLst>
        <pc:spChg chg="add mod">
          <ac:chgData name="Bhave,Sanket" userId="S::sanket96@colostate.edu::ba971759-4e6e-4a29-9daf-fec1be30067b" providerId="AD" clId="Web-{94A7BF8B-D1B1-EC13-4474-1C29E40C0E3A}" dt="2022-05-02T02:10:36.904" v="108" actId="20577"/>
          <ac:spMkLst>
            <pc:docMk/>
            <pc:sldMk cId="2864536494" sldId="312"/>
            <ac:spMk id="2" creationId="{12492242-8F27-8AC1-645D-440C19B9BD48}"/>
          </ac:spMkLst>
        </pc:spChg>
        <pc:spChg chg="mod">
          <ac:chgData name="Bhave,Sanket" userId="S::sanket96@colostate.edu::ba971759-4e6e-4a29-9daf-fec1be30067b" providerId="AD" clId="Web-{94A7BF8B-D1B1-EC13-4474-1C29E40C0E3A}" dt="2022-05-02T02:18:40.731" v="290" actId="20577"/>
          <ac:spMkLst>
            <pc:docMk/>
            <pc:sldMk cId="2864536494" sldId="312"/>
            <ac:spMk id="3" creationId="{3F38B72F-98F2-F7B2-F7FB-EF4EB84CEEC8}"/>
          </ac:spMkLst>
        </pc:spChg>
      </pc:sldChg>
      <pc:sldChg chg="modSp">
        <pc:chgData name="Bhave,Sanket" userId="S::sanket96@colostate.edu::ba971759-4e6e-4a29-9daf-fec1be30067b" providerId="AD" clId="Web-{94A7BF8B-D1B1-EC13-4474-1C29E40C0E3A}" dt="2022-05-02T02:39:59.962" v="403" actId="20577"/>
        <pc:sldMkLst>
          <pc:docMk/>
          <pc:sldMk cId="3153457957" sldId="314"/>
        </pc:sldMkLst>
        <pc:spChg chg="mod">
          <ac:chgData name="Bhave,Sanket" userId="S::sanket96@colostate.edu::ba971759-4e6e-4a29-9daf-fec1be30067b" providerId="AD" clId="Web-{94A7BF8B-D1B1-EC13-4474-1C29E40C0E3A}" dt="2022-05-02T02:39:59.962" v="403" actId="20577"/>
          <ac:spMkLst>
            <pc:docMk/>
            <pc:sldMk cId="3153457957" sldId="314"/>
            <ac:spMk id="3" creationId="{C3455C5E-01D7-7B72-B2CB-B6CF4B65C537}"/>
          </ac:spMkLst>
        </pc:spChg>
      </pc:sldChg>
    </pc:docChg>
  </pc:docChgLst>
  <pc:docChgLst>
    <pc:chgData name="Anilkumar,Shreya" userId="S::shreyaak@colostate.edu::6377aedf-6157-4ea6-8270-8d44d6f10eb7" providerId="AD" clId="Web-{8B7D2DE7-D2BC-B48F-0FAD-22085CECEB5C}"/>
    <pc:docChg chg="addSld delSld modSld">
      <pc:chgData name="Anilkumar,Shreya" userId="S::shreyaak@colostate.edu::6377aedf-6157-4ea6-8270-8d44d6f10eb7" providerId="AD" clId="Web-{8B7D2DE7-D2BC-B48F-0FAD-22085CECEB5C}" dt="2022-05-02T01:31:02.924" v="319" actId="1076"/>
      <pc:docMkLst>
        <pc:docMk/>
      </pc:docMkLst>
      <pc:sldChg chg="del">
        <pc:chgData name="Anilkumar,Shreya" userId="S::shreyaak@colostate.edu::6377aedf-6157-4ea6-8270-8d44d6f10eb7" providerId="AD" clId="Web-{8B7D2DE7-D2BC-B48F-0FAD-22085CECEB5C}" dt="2022-05-01T01:39:51.146" v="22"/>
        <pc:sldMkLst>
          <pc:docMk/>
          <pc:sldMk cId="3022151124" sldId="265"/>
        </pc:sldMkLst>
      </pc:sldChg>
      <pc:sldChg chg="del">
        <pc:chgData name="Anilkumar,Shreya" userId="S::shreyaak@colostate.edu::6377aedf-6157-4ea6-8270-8d44d6f10eb7" providerId="AD" clId="Web-{8B7D2DE7-D2BC-B48F-0FAD-22085CECEB5C}" dt="2022-05-01T01:39:24.380" v="4"/>
        <pc:sldMkLst>
          <pc:docMk/>
          <pc:sldMk cId="949983303" sldId="268"/>
        </pc:sldMkLst>
      </pc:sldChg>
      <pc:sldChg chg="del">
        <pc:chgData name="Anilkumar,Shreya" userId="S::shreyaak@colostate.edu::6377aedf-6157-4ea6-8270-8d44d6f10eb7" providerId="AD" clId="Web-{8B7D2DE7-D2BC-B48F-0FAD-22085CECEB5C}" dt="2022-05-01T01:39:49.833" v="20"/>
        <pc:sldMkLst>
          <pc:docMk/>
          <pc:sldMk cId="751331123" sldId="270"/>
        </pc:sldMkLst>
      </pc:sldChg>
      <pc:sldChg chg="del">
        <pc:chgData name="Anilkumar,Shreya" userId="S::shreyaak@colostate.edu::6377aedf-6157-4ea6-8270-8d44d6f10eb7" providerId="AD" clId="Web-{8B7D2DE7-D2BC-B48F-0FAD-22085CECEB5C}" dt="2022-05-01T01:39:41.240" v="9"/>
        <pc:sldMkLst>
          <pc:docMk/>
          <pc:sldMk cId="766112044" sldId="271"/>
        </pc:sldMkLst>
      </pc:sldChg>
      <pc:sldChg chg="del">
        <pc:chgData name="Anilkumar,Shreya" userId="S::shreyaak@colostate.edu::6377aedf-6157-4ea6-8270-8d44d6f10eb7" providerId="AD" clId="Web-{8B7D2DE7-D2BC-B48F-0FAD-22085CECEB5C}" dt="2022-05-01T01:39:42.693" v="11"/>
        <pc:sldMkLst>
          <pc:docMk/>
          <pc:sldMk cId="900642726" sldId="273"/>
        </pc:sldMkLst>
      </pc:sldChg>
      <pc:sldChg chg="del">
        <pc:chgData name="Anilkumar,Shreya" userId="S::shreyaak@colostate.edu::6377aedf-6157-4ea6-8270-8d44d6f10eb7" providerId="AD" clId="Web-{8B7D2DE7-D2BC-B48F-0FAD-22085CECEB5C}" dt="2022-05-01T01:39:41.677" v="10"/>
        <pc:sldMkLst>
          <pc:docMk/>
          <pc:sldMk cId="22884487" sldId="274"/>
        </pc:sldMkLst>
      </pc:sldChg>
      <pc:sldChg chg="del">
        <pc:chgData name="Anilkumar,Shreya" userId="S::shreyaak@colostate.edu::6377aedf-6157-4ea6-8270-8d44d6f10eb7" providerId="AD" clId="Web-{8B7D2DE7-D2BC-B48F-0FAD-22085CECEB5C}" dt="2022-05-01T01:39:47.943" v="18"/>
        <pc:sldMkLst>
          <pc:docMk/>
          <pc:sldMk cId="441681255" sldId="275"/>
        </pc:sldMkLst>
      </pc:sldChg>
      <pc:sldChg chg="del">
        <pc:chgData name="Anilkumar,Shreya" userId="S::shreyaak@colostate.edu::6377aedf-6157-4ea6-8270-8d44d6f10eb7" providerId="AD" clId="Web-{8B7D2DE7-D2BC-B48F-0FAD-22085CECEB5C}" dt="2022-05-01T01:39:46.490" v="16"/>
        <pc:sldMkLst>
          <pc:docMk/>
          <pc:sldMk cId="1568057191" sldId="277"/>
        </pc:sldMkLst>
      </pc:sldChg>
      <pc:sldChg chg="del">
        <pc:chgData name="Anilkumar,Shreya" userId="S::shreyaak@colostate.edu::6377aedf-6157-4ea6-8270-8d44d6f10eb7" providerId="AD" clId="Web-{8B7D2DE7-D2BC-B48F-0FAD-22085CECEB5C}" dt="2022-05-01T01:39:45.693" v="15"/>
        <pc:sldMkLst>
          <pc:docMk/>
          <pc:sldMk cId="961567059" sldId="280"/>
        </pc:sldMkLst>
      </pc:sldChg>
      <pc:sldChg chg="del">
        <pc:chgData name="Anilkumar,Shreya" userId="S::shreyaak@colostate.edu::6377aedf-6157-4ea6-8270-8d44d6f10eb7" providerId="AD" clId="Web-{8B7D2DE7-D2BC-B48F-0FAD-22085CECEB5C}" dt="2022-05-01T01:39:30.427" v="6"/>
        <pc:sldMkLst>
          <pc:docMk/>
          <pc:sldMk cId="849406200" sldId="281"/>
        </pc:sldMkLst>
      </pc:sldChg>
      <pc:sldChg chg="del">
        <pc:chgData name="Anilkumar,Shreya" userId="S::shreyaak@colostate.edu::6377aedf-6157-4ea6-8270-8d44d6f10eb7" providerId="AD" clId="Web-{8B7D2DE7-D2BC-B48F-0FAD-22085CECEB5C}" dt="2022-05-01T01:39:31.427" v="7"/>
        <pc:sldMkLst>
          <pc:docMk/>
          <pc:sldMk cId="708108375" sldId="283"/>
        </pc:sldMkLst>
      </pc:sldChg>
      <pc:sldChg chg="del">
        <pc:chgData name="Anilkumar,Shreya" userId="S::shreyaak@colostate.edu::6377aedf-6157-4ea6-8270-8d44d6f10eb7" providerId="AD" clId="Web-{8B7D2DE7-D2BC-B48F-0FAD-22085CECEB5C}" dt="2022-05-01T01:39:10.365" v="1"/>
        <pc:sldMkLst>
          <pc:docMk/>
          <pc:sldMk cId="131472250" sldId="285"/>
        </pc:sldMkLst>
      </pc:sldChg>
      <pc:sldChg chg="del">
        <pc:chgData name="Anilkumar,Shreya" userId="S::shreyaak@colostate.edu::6377aedf-6157-4ea6-8270-8d44d6f10eb7" providerId="AD" clId="Web-{8B7D2DE7-D2BC-B48F-0FAD-22085CECEB5C}" dt="2022-05-01T01:39:17.037" v="2"/>
        <pc:sldMkLst>
          <pc:docMk/>
          <pc:sldMk cId="727891124" sldId="286"/>
        </pc:sldMkLst>
      </pc:sldChg>
      <pc:sldChg chg="del">
        <pc:chgData name="Anilkumar,Shreya" userId="S::shreyaak@colostate.edu::6377aedf-6157-4ea6-8270-8d44d6f10eb7" providerId="AD" clId="Web-{8B7D2DE7-D2BC-B48F-0FAD-22085CECEB5C}" dt="2022-05-01T01:39:24.396" v="5"/>
        <pc:sldMkLst>
          <pc:docMk/>
          <pc:sldMk cId="1035943344" sldId="287"/>
        </pc:sldMkLst>
      </pc:sldChg>
      <pc:sldChg chg="del">
        <pc:chgData name="Anilkumar,Shreya" userId="S::shreyaak@colostate.edu::6377aedf-6157-4ea6-8270-8d44d6f10eb7" providerId="AD" clId="Web-{8B7D2DE7-D2BC-B48F-0FAD-22085CECEB5C}" dt="2022-05-01T01:39:50.693" v="21"/>
        <pc:sldMkLst>
          <pc:docMk/>
          <pc:sldMk cId="972636280" sldId="288"/>
        </pc:sldMkLst>
      </pc:sldChg>
      <pc:sldChg chg="del">
        <pc:chgData name="Anilkumar,Shreya" userId="S::shreyaak@colostate.edu::6377aedf-6157-4ea6-8270-8d44d6f10eb7" providerId="AD" clId="Web-{8B7D2DE7-D2BC-B48F-0FAD-22085CECEB5C}" dt="2022-05-01T01:39:49.427" v="19"/>
        <pc:sldMkLst>
          <pc:docMk/>
          <pc:sldMk cId="773718573" sldId="289"/>
        </pc:sldMkLst>
      </pc:sldChg>
      <pc:sldChg chg="del">
        <pc:chgData name="Anilkumar,Shreya" userId="S::shreyaak@colostate.edu::6377aedf-6157-4ea6-8270-8d44d6f10eb7" providerId="AD" clId="Web-{8B7D2DE7-D2BC-B48F-0FAD-22085CECEB5C}" dt="2022-05-01T01:39:43.162" v="12"/>
        <pc:sldMkLst>
          <pc:docMk/>
          <pc:sldMk cId="1559665985" sldId="291"/>
        </pc:sldMkLst>
      </pc:sldChg>
      <pc:sldChg chg="del">
        <pc:chgData name="Anilkumar,Shreya" userId="S::shreyaak@colostate.edu::6377aedf-6157-4ea6-8270-8d44d6f10eb7" providerId="AD" clId="Web-{8B7D2DE7-D2BC-B48F-0FAD-22085CECEB5C}" dt="2022-05-01T01:42:36.755" v="23"/>
        <pc:sldMkLst>
          <pc:docMk/>
          <pc:sldMk cId="85004997" sldId="292"/>
        </pc:sldMkLst>
      </pc:sldChg>
      <pc:sldChg chg="del">
        <pc:chgData name="Anilkumar,Shreya" userId="S::shreyaak@colostate.edu::6377aedf-6157-4ea6-8270-8d44d6f10eb7" providerId="AD" clId="Web-{8B7D2DE7-D2BC-B48F-0FAD-22085CECEB5C}" dt="2022-05-01T01:42:39.395" v="26"/>
        <pc:sldMkLst>
          <pc:docMk/>
          <pc:sldMk cId="1617883242" sldId="293"/>
        </pc:sldMkLst>
      </pc:sldChg>
      <pc:sldChg chg="del">
        <pc:chgData name="Anilkumar,Shreya" userId="S::shreyaak@colostate.edu::6377aedf-6157-4ea6-8270-8d44d6f10eb7" providerId="AD" clId="Web-{8B7D2DE7-D2BC-B48F-0FAD-22085CECEB5C}" dt="2022-05-01T01:39:33.802" v="8"/>
        <pc:sldMkLst>
          <pc:docMk/>
          <pc:sldMk cId="1566260366" sldId="294"/>
        </pc:sldMkLst>
      </pc:sldChg>
      <pc:sldChg chg="del">
        <pc:chgData name="Anilkumar,Shreya" userId="S::shreyaak@colostate.edu::6377aedf-6157-4ea6-8270-8d44d6f10eb7" providerId="AD" clId="Web-{8B7D2DE7-D2BC-B48F-0FAD-22085CECEB5C}" dt="2022-05-01T01:42:37.489" v="24"/>
        <pc:sldMkLst>
          <pc:docMk/>
          <pc:sldMk cId="1751139829" sldId="295"/>
        </pc:sldMkLst>
      </pc:sldChg>
      <pc:sldChg chg="del">
        <pc:chgData name="Anilkumar,Shreya" userId="S::shreyaak@colostate.edu::6377aedf-6157-4ea6-8270-8d44d6f10eb7" providerId="AD" clId="Web-{8B7D2DE7-D2BC-B48F-0FAD-22085CECEB5C}" dt="2022-05-01T01:42:38.208" v="25"/>
        <pc:sldMkLst>
          <pc:docMk/>
          <pc:sldMk cId="285486125" sldId="296"/>
        </pc:sldMkLst>
      </pc:sldChg>
      <pc:sldChg chg="del">
        <pc:chgData name="Anilkumar,Shreya" userId="S::shreyaak@colostate.edu::6377aedf-6157-4ea6-8270-8d44d6f10eb7" providerId="AD" clId="Web-{8B7D2DE7-D2BC-B48F-0FAD-22085CECEB5C}" dt="2022-05-01T01:39:07.521" v="0"/>
        <pc:sldMkLst>
          <pc:docMk/>
          <pc:sldMk cId="1890435637" sldId="297"/>
        </pc:sldMkLst>
      </pc:sldChg>
      <pc:sldChg chg="del">
        <pc:chgData name="Anilkumar,Shreya" userId="S::shreyaak@colostate.edu::6377aedf-6157-4ea6-8270-8d44d6f10eb7" providerId="AD" clId="Web-{8B7D2DE7-D2BC-B48F-0FAD-22085CECEB5C}" dt="2022-05-01T01:39:47.474" v="17"/>
        <pc:sldMkLst>
          <pc:docMk/>
          <pc:sldMk cId="1036584452" sldId="300"/>
        </pc:sldMkLst>
      </pc:sldChg>
      <pc:sldChg chg="del">
        <pc:chgData name="Anilkumar,Shreya" userId="S::shreyaak@colostate.edu::6377aedf-6157-4ea6-8270-8d44d6f10eb7" providerId="AD" clId="Web-{8B7D2DE7-D2BC-B48F-0FAD-22085CECEB5C}" dt="2022-05-01T01:39:43.755" v="13"/>
        <pc:sldMkLst>
          <pc:docMk/>
          <pc:sldMk cId="466663751" sldId="301"/>
        </pc:sldMkLst>
      </pc:sldChg>
      <pc:sldChg chg="del">
        <pc:chgData name="Anilkumar,Shreya" userId="S::shreyaak@colostate.edu::6377aedf-6157-4ea6-8270-8d44d6f10eb7" providerId="AD" clId="Web-{8B7D2DE7-D2BC-B48F-0FAD-22085CECEB5C}" dt="2022-05-01T01:39:44.224" v="14"/>
        <pc:sldMkLst>
          <pc:docMk/>
          <pc:sldMk cId="1367638422" sldId="302"/>
        </pc:sldMkLst>
      </pc:sldChg>
      <pc:sldChg chg="modSp">
        <pc:chgData name="Anilkumar,Shreya" userId="S::shreyaak@colostate.edu::6377aedf-6157-4ea6-8270-8d44d6f10eb7" providerId="AD" clId="Web-{8B7D2DE7-D2BC-B48F-0FAD-22085CECEB5C}" dt="2022-05-01T01:43:21.458" v="32" actId="20577"/>
        <pc:sldMkLst>
          <pc:docMk/>
          <pc:sldMk cId="1458084274" sldId="303"/>
        </pc:sldMkLst>
        <pc:spChg chg="mod">
          <ac:chgData name="Anilkumar,Shreya" userId="S::shreyaak@colostate.edu::6377aedf-6157-4ea6-8270-8d44d6f10eb7" providerId="AD" clId="Web-{8B7D2DE7-D2BC-B48F-0FAD-22085CECEB5C}" dt="2022-05-01T01:43:07.708" v="30" actId="1076"/>
          <ac:spMkLst>
            <pc:docMk/>
            <pc:sldMk cId="1458084274" sldId="303"/>
            <ac:spMk id="2" creationId="{00000000-0000-0000-0000-000000000000}"/>
          </ac:spMkLst>
        </pc:spChg>
        <pc:spChg chg="mod">
          <ac:chgData name="Anilkumar,Shreya" userId="S::shreyaak@colostate.edu::6377aedf-6157-4ea6-8270-8d44d6f10eb7" providerId="AD" clId="Web-{8B7D2DE7-D2BC-B48F-0FAD-22085CECEB5C}" dt="2022-05-01T01:43:21.458" v="32" actId="20577"/>
          <ac:spMkLst>
            <pc:docMk/>
            <pc:sldMk cId="1458084274" sldId="303"/>
            <ac:spMk id="3" creationId="{00000000-0000-0000-0000-000000000000}"/>
          </ac:spMkLst>
        </pc:spChg>
      </pc:sldChg>
      <pc:sldChg chg="del">
        <pc:chgData name="Anilkumar,Shreya" userId="S::shreyaak@colostate.edu::6377aedf-6157-4ea6-8270-8d44d6f10eb7" providerId="AD" clId="Web-{8B7D2DE7-D2BC-B48F-0FAD-22085CECEB5C}" dt="2022-05-01T01:39:17.193" v="3"/>
        <pc:sldMkLst>
          <pc:docMk/>
          <pc:sldMk cId="1086497201" sldId="304"/>
        </pc:sldMkLst>
      </pc:sldChg>
      <pc:sldChg chg="new del">
        <pc:chgData name="Anilkumar,Shreya" userId="S::shreyaak@colostate.edu::6377aedf-6157-4ea6-8270-8d44d6f10eb7" providerId="AD" clId="Web-{8B7D2DE7-D2BC-B48F-0FAD-22085CECEB5C}" dt="2022-05-01T01:43:25.208" v="34"/>
        <pc:sldMkLst>
          <pc:docMk/>
          <pc:sldMk cId="1273215617" sldId="306"/>
        </pc:sldMkLst>
      </pc:sldChg>
      <pc:sldChg chg="modSp new">
        <pc:chgData name="Anilkumar,Shreya" userId="S::shreyaak@colostate.edu::6377aedf-6157-4ea6-8270-8d44d6f10eb7" providerId="AD" clId="Web-{8B7D2DE7-D2BC-B48F-0FAD-22085CECEB5C}" dt="2022-05-01T01:59:32.567" v="53" actId="1076"/>
        <pc:sldMkLst>
          <pc:docMk/>
          <pc:sldMk cId="1969985803" sldId="306"/>
        </pc:sldMkLst>
        <pc:spChg chg="mod">
          <ac:chgData name="Anilkumar,Shreya" userId="S::shreyaak@colostate.edu::6377aedf-6157-4ea6-8270-8d44d6f10eb7" providerId="AD" clId="Web-{8B7D2DE7-D2BC-B48F-0FAD-22085CECEB5C}" dt="2022-05-01T01:58:58.520" v="41" actId="20577"/>
          <ac:spMkLst>
            <pc:docMk/>
            <pc:sldMk cId="1969985803" sldId="306"/>
            <ac:spMk id="2" creationId="{F1A47735-44E3-AD6B-A941-D6BC1EFDFB71}"/>
          </ac:spMkLst>
        </pc:spChg>
        <pc:spChg chg="mod">
          <ac:chgData name="Anilkumar,Shreya" userId="S::shreyaak@colostate.edu::6377aedf-6157-4ea6-8270-8d44d6f10eb7" providerId="AD" clId="Web-{8B7D2DE7-D2BC-B48F-0FAD-22085CECEB5C}" dt="2022-05-01T01:59:32.567" v="53" actId="1076"/>
          <ac:spMkLst>
            <pc:docMk/>
            <pc:sldMk cId="1969985803" sldId="306"/>
            <ac:spMk id="3" creationId="{256A326A-1DC1-55F0-5982-0B07B87AEAB9}"/>
          </ac:spMkLst>
        </pc:spChg>
      </pc:sldChg>
      <pc:sldChg chg="modSp new">
        <pc:chgData name="Anilkumar,Shreya" userId="S::shreyaak@colostate.edu::6377aedf-6157-4ea6-8270-8d44d6f10eb7" providerId="AD" clId="Web-{8B7D2DE7-D2BC-B48F-0FAD-22085CECEB5C}" dt="2022-05-02T00:41:55.126" v="124" actId="1076"/>
        <pc:sldMkLst>
          <pc:docMk/>
          <pc:sldMk cId="753861432" sldId="307"/>
        </pc:sldMkLst>
        <pc:spChg chg="mod">
          <ac:chgData name="Anilkumar,Shreya" userId="S::shreyaak@colostate.edu::6377aedf-6157-4ea6-8270-8d44d6f10eb7" providerId="AD" clId="Web-{8B7D2DE7-D2BC-B48F-0FAD-22085CECEB5C}" dt="2022-05-01T01:59:48.957" v="58" actId="20577"/>
          <ac:spMkLst>
            <pc:docMk/>
            <pc:sldMk cId="753861432" sldId="307"/>
            <ac:spMk id="2" creationId="{966B0684-F6C4-C495-D1A5-18C1502457FF}"/>
          </ac:spMkLst>
        </pc:spChg>
        <pc:spChg chg="mod">
          <ac:chgData name="Anilkumar,Shreya" userId="S::shreyaak@colostate.edu::6377aedf-6157-4ea6-8270-8d44d6f10eb7" providerId="AD" clId="Web-{8B7D2DE7-D2BC-B48F-0FAD-22085CECEB5C}" dt="2022-05-02T00:41:55.126" v="124" actId="1076"/>
          <ac:spMkLst>
            <pc:docMk/>
            <pc:sldMk cId="753861432" sldId="307"/>
            <ac:spMk id="3" creationId="{D22B00C5-C66D-2AC5-823F-35B5647D6013}"/>
          </ac:spMkLst>
        </pc:spChg>
      </pc:sldChg>
      <pc:sldChg chg="addSp delSp modSp new">
        <pc:chgData name="Anilkumar,Shreya" userId="S::shreyaak@colostate.edu::6377aedf-6157-4ea6-8270-8d44d6f10eb7" providerId="AD" clId="Web-{8B7D2DE7-D2BC-B48F-0FAD-22085CECEB5C}" dt="2022-05-02T00:52:51.591" v="160" actId="1076"/>
        <pc:sldMkLst>
          <pc:docMk/>
          <pc:sldMk cId="418997681" sldId="308"/>
        </pc:sldMkLst>
        <pc:spChg chg="del">
          <ac:chgData name="Anilkumar,Shreya" userId="S::shreyaak@colostate.edu::6377aedf-6157-4ea6-8270-8d44d6f10eb7" providerId="AD" clId="Web-{8B7D2DE7-D2BC-B48F-0FAD-22085CECEB5C}" dt="2022-05-02T00:42:06.845" v="126"/>
          <ac:spMkLst>
            <pc:docMk/>
            <pc:sldMk cId="418997681" sldId="308"/>
            <ac:spMk id="2" creationId="{B9C70F3D-9AB2-2D7C-0605-F04BBB37E934}"/>
          </ac:spMkLst>
        </pc:spChg>
        <pc:spChg chg="mod">
          <ac:chgData name="Anilkumar,Shreya" userId="S::shreyaak@colostate.edu::6377aedf-6157-4ea6-8270-8d44d6f10eb7" providerId="AD" clId="Web-{8B7D2DE7-D2BC-B48F-0FAD-22085CECEB5C}" dt="2022-05-02T00:52:11.451" v="154" actId="20577"/>
          <ac:spMkLst>
            <pc:docMk/>
            <pc:sldMk cId="418997681" sldId="308"/>
            <ac:spMk id="3" creationId="{7D9D76F8-A932-3E9B-D9FB-E7E120E539C3}"/>
          </ac:spMkLst>
        </pc:spChg>
        <pc:spChg chg="add mod">
          <ac:chgData name="Anilkumar,Shreya" userId="S::shreyaak@colostate.edu::6377aedf-6157-4ea6-8270-8d44d6f10eb7" providerId="AD" clId="Web-{8B7D2DE7-D2BC-B48F-0FAD-22085CECEB5C}" dt="2022-05-02T00:42:07.548" v="127"/>
          <ac:spMkLst>
            <pc:docMk/>
            <pc:sldMk cId="418997681" sldId="308"/>
            <ac:spMk id="5" creationId="{682B259D-92C7-141B-4F30-FAF812DC6603}"/>
          </ac:spMkLst>
        </pc:spChg>
        <pc:picChg chg="add mod">
          <ac:chgData name="Anilkumar,Shreya" userId="S::shreyaak@colostate.edu::6377aedf-6157-4ea6-8270-8d44d6f10eb7" providerId="AD" clId="Web-{8B7D2DE7-D2BC-B48F-0FAD-22085CECEB5C}" dt="2022-05-02T00:52:51.591" v="160" actId="1076"/>
          <ac:picMkLst>
            <pc:docMk/>
            <pc:sldMk cId="418997681" sldId="308"/>
            <ac:picMk id="6" creationId="{0AC58580-401C-5610-DCAC-E265F9A61E0D}"/>
          </ac:picMkLst>
        </pc:picChg>
      </pc:sldChg>
      <pc:sldChg chg="addSp delSp modSp new">
        <pc:chgData name="Anilkumar,Shreya" userId="S::shreyaak@colostate.edu::6377aedf-6157-4ea6-8270-8d44d6f10eb7" providerId="AD" clId="Web-{8B7D2DE7-D2BC-B48F-0FAD-22085CECEB5C}" dt="2022-05-02T01:26:49.004" v="270" actId="20577"/>
        <pc:sldMkLst>
          <pc:docMk/>
          <pc:sldMk cId="1594508321" sldId="309"/>
        </pc:sldMkLst>
        <pc:spChg chg="del">
          <ac:chgData name="Anilkumar,Shreya" userId="S::shreyaak@colostate.edu::6377aedf-6157-4ea6-8270-8d44d6f10eb7" providerId="AD" clId="Web-{8B7D2DE7-D2BC-B48F-0FAD-22085CECEB5C}" dt="2022-05-02T01:26:28.066" v="264"/>
          <ac:spMkLst>
            <pc:docMk/>
            <pc:sldMk cId="1594508321" sldId="309"/>
            <ac:spMk id="2" creationId="{2E171D5A-E104-841C-D8FE-0CA5E2F6E310}"/>
          </ac:spMkLst>
        </pc:spChg>
        <pc:spChg chg="mod">
          <ac:chgData name="Anilkumar,Shreya" userId="S::shreyaak@colostate.edu::6377aedf-6157-4ea6-8270-8d44d6f10eb7" providerId="AD" clId="Web-{8B7D2DE7-D2BC-B48F-0FAD-22085CECEB5C}" dt="2022-05-02T01:26:49.004" v="270" actId="20577"/>
          <ac:spMkLst>
            <pc:docMk/>
            <pc:sldMk cId="1594508321" sldId="309"/>
            <ac:spMk id="3" creationId="{2A951183-1C25-5730-919C-514D001B8C22}"/>
          </ac:spMkLst>
        </pc:spChg>
        <pc:spChg chg="add mod">
          <ac:chgData name="Anilkumar,Shreya" userId="S::shreyaak@colostate.edu::6377aedf-6157-4ea6-8270-8d44d6f10eb7" providerId="AD" clId="Web-{8B7D2DE7-D2BC-B48F-0FAD-22085CECEB5C}" dt="2022-05-02T01:26:30.129" v="265"/>
          <ac:spMkLst>
            <pc:docMk/>
            <pc:sldMk cId="1594508321" sldId="309"/>
            <ac:spMk id="5" creationId="{71890A92-8DEF-A523-1790-C0136929B634}"/>
          </ac:spMkLst>
        </pc:spChg>
      </pc:sldChg>
      <pc:sldChg chg="addSp modSp new">
        <pc:chgData name="Anilkumar,Shreya" userId="S::shreyaak@colostate.edu::6377aedf-6157-4ea6-8270-8d44d6f10eb7" providerId="AD" clId="Web-{8B7D2DE7-D2BC-B48F-0FAD-22085CECEB5C}" dt="2022-05-02T01:27:59.316" v="281" actId="20577"/>
        <pc:sldMkLst>
          <pc:docMk/>
          <pc:sldMk cId="1863723305" sldId="310"/>
        </pc:sldMkLst>
        <pc:spChg chg="mod">
          <ac:chgData name="Anilkumar,Shreya" userId="S::shreyaak@colostate.edu::6377aedf-6157-4ea6-8270-8d44d6f10eb7" providerId="AD" clId="Web-{8B7D2DE7-D2BC-B48F-0FAD-22085CECEB5C}" dt="2022-05-02T01:02:31.776" v="176" actId="20577"/>
          <ac:spMkLst>
            <pc:docMk/>
            <pc:sldMk cId="1863723305" sldId="310"/>
            <ac:spMk id="2" creationId="{2145D18C-6467-81BA-1F69-B6EB42F1FBB2}"/>
          </ac:spMkLst>
        </pc:spChg>
        <pc:spChg chg="mod">
          <ac:chgData name="Anilkumar,Shreya" userId="S::shreyaak@colostate.edu::6377aedf-6157-4ea6-8270-8d44d6f10eb7" providerId="AD" clId="Web-{8B7D2DE7-D2BC-B48F-0FAD-22085CECEB5C}" dt="2022-05-02T01:27:59.316" v="281" actId="20577"/>
          <ac:spMkLst>
            <pc:docMk/>
            <pc:sldMk cId="1863723305" sldId="310"/>
            <ac:spMk id="3" creationId="{40E431EA-7996-F7F1-EAAA-D828B7528895}"/>
          </ac:spMkLst>
        </pc:spChg>
        <pc:picChg chg="add mod">
          <ac:chgData name="Anilkumar,Shreya" userId="S::shreyaak@colostate.edu::6377aedf-6157-4ea6-8270-8d44d6f10eb7" providerId="AD" clId="Web-{8B7D2DE7-D2BC-B48F-0FAD-22085CECEB5C}" dt="2022-05-02T01:03:05.167" v="179" actId="14100"/>
          <ac:picMkLst>
            <pc:docMk/>
            <pc:sldMk cId="1863723305" sldId="310"/>
            <ac:picMk id="4" creationId="{84289E52-D71E-0933-96C5-67D5F9BFD19D}"/>
          </ac:picMkLst>
        </pc:picChg>
      </pc:sldChg>
      <pc:sldChg chg="addSp delSp modSp new">
        <pc:chgData name="Anilkumar,Shreya" userId="S::shreyaak@colostate.edu::6377aedf-6157-4ea6-8270-8d44d6f10eb7" providerId="AD" clId="Web-{8B7D2DE7-D2BC-B48F-0FAD-22085CECEB5C}" dt="2022-05-02T01:11:03.789" v="212" actId="1076"/>
        <pc:sldMkLst>
          <pc:docMk/>
          <pc:sldMk cId="1437606541" sldId="311"/>
        </pc:sldMkLst>
        <pc:spChg chg="del">
          <ac:chgData name="Anilkumar,Shreya" userId="S::shreyaak@colostate.edu::6377aedf-6157-4ea6-8270-8d44d6f10eb7" providerId="AD" clId="Web-{8B7D2DE7-D2BC-B48F-0FAD-22085CECEB5C}" dt="2022-05-02T01:10:52.211" v="209"/>
          <ac:spMkLst>
            <pc:docMk/>
            <pc:sldMk cId="1437606541" sldId="311"/>
            <ac:spMk id="2" creationId="{27DF8091-A9B8-74A0-2169-6D13E1201BF4}"/>
          </ac:spMkLst>
        </pc:spChg>
        <pc:spChg chg="del">
          <ac:chgData name="Anilkumar,Shreya" userId="S::shreyaak@colostate.edu::6377aedf-6157-4ea6-8270-8d44d6f10eb7" providerId="AD" clId="Web-{8B7D2DE7-D2BC-B48F-0FAD-22085CECEB5C}" dt="2022-05-02T01:03:22.745" v="181"/>
          <ac:spMkLst>
            <pc:docMk/>
            <pc:sldMk cId="1437606541" sldId="311"/>
            <ac:spMk id="3" creationId="{82ED217F-2E99-832F-CA1B-FAD498BAD528}"/>
          </ac:spMkLst>
        </pc:spChg>
        <pc:picChg chg="add mod">
          <ac:chgData name="Anilkumar,Shreya" userId="S::shreyaak@colostate.edu::6377aedf-6157-4ea6-8270-8d44d6f10eb7" providerId="AD" clId="Web-{8B7D2DE7-D2BC-B48F-0FAD-22085CECEB5C}" dt="2022-05-02T01:11:03.789" v="212" actId="1076"/>
          <ac:picMkLst>
            <pc:docMk/>
            <pc:sldMk cId="1437606541" sldId="311"/>
            <ac:picMk id="4" creationId="{005D539B-ED7E-7BD6-858A-F5373272FF53}"/>
          </ac:picMkLst>
        </pc:picChg>
      </pc:sldChg>
      <pc:sldChg chg="delSp modSp new">
        <pc:chgData name="Anilkumar,Shreya" userId="S::shreyaak@colostate.edu::6377aedf-6157-4ea6-8270-8d44d6f10eb7" providerId="AD" clId="Web-{8B7D2DE7-D2BC-B48F-0FAD-22085CECEB5C}" dt="2022-05-02T01:29:32.690" v="296" actId="20577"/>
        <pc:sldMkLst>
          <pc:docMk/>
          <pc:sldMk cId="2864536494" sldId="312"/>
        </pc:sldMkLst>
        <pc:spChg chg="del">
          <ac:chgData name="Anilkumar,Shreya" userId="S::shreyaak@colostate.edu::6377aedf-6157-4ea6-8270-8d44d6f10eb7" providerId="AD" clId="Web-{8B7D2DE7-D2BC-B48F-0FAD-22085CECEB5C}" dt="2022-05-02T01:22:21.130" v="228"/>
          <ac:spMkLst>
            <pc:docMk/>
            <pc:sldMk cId="2864536494" sldId="312"/>
            <ac:spMk id="2" creationId="{CE782362-5CE7-8C4B-497A-A94B7B147EF3}"/>
          </ac:spMkLst>
        </pc:spChg>
        <pc:spChg chg="mod">
          <ac:chgData name="Anilkumar,Shreya" userId="S::shreyaak@colostate.edu::6377aedf-6157-4ea6-8270-8d44d6f10eb7" providerId="AD" clId="Web-{8B7D2DE7-D2BC-B48F-0FAD-22085CECEB5C}" dt="2022-05-02T01:29:32.690" v="296" actId="20577"/>
          <ac:spMkLst>
            <pc:docMk/>
            <pc:sldMk cId="2864536494" sldId="312"/>
            <ac:spMk id="3" creationId="{3F38B72F-98F2-F7B2-F7FB-EF4EB84CEEC8}"/>
          </ac:spMkLst>
        </pc:spChg>
      </pc:sldChg>
      <pc:sldChg chg="addSp delSp modSp new">
        <pc:chgData name="Anilkumar,Shreya" userId="S::shreyaak@colostate.edu::6377aedf-6157-4ea6-8270-8d44d6f10eb7" providerId="AD" clId="Web-{8B7D2DE7-D2BC-B48F-0FAD-22085CECEB5C}" dt="2022-05-02T01:31:02.924" v="319" actId="1076"/>
        <pc:sldMkLst>
          <pc:docMk/>
          <pc:sldMk cId="1172417285" sldId="313"/>
        </pc:sldMkLst>
        <pc:spChg chg="del">
          <ac:chgData name="Anilkumar,Shreya" userId="S::shreyaak@colostate.edu::6377aedf-6157-4ea6-8270-8d44d6f10eb7" providerId="AD" clId="Web-{8B7D2DE7-D2BC-B48F-0FAD-22085CECEB5C}" dt="2022-05-02T01:22:55.989" v="231"/>
          <ac:spMkLst>
            <pc:docMk/>
            <pc:sldMk cId="1172417285" sldId="313"/>
            <ac:spMk id="2" creationId="{2E16F149-940A-2195-9378-871A390D9CAA}"/>
          </ac:spMkLst>
        </pc:spChg>
        <pc:spChg chg="mod">
          <ac:chgData name="Anilkumar,Shreya" userId="S::shreyaak@colostate.edu::6377aedf-6157-4ea6-8270-8d44d6f10eb7" providerId="AD" clId="Web-{8B7D2DE7-D2BC-B48F-0FAD-22085CECEB5C}" dt="2022-05-02T01:31:02.924" v="319" actId="1076"/>
          <ac:spMkLst>
            <pc:docMk/>
            <pc:sldMk cId="1172417285" sldId="313"/>
            <ac:spMk id="3" creationId="{8B778211-2D4D-66B9-BE58-B0A7A1C2F88F}"/>
          </ac:spMkLst>
        </pc:spChg>
        <pc:picChg chg="add mod">
          <ac:chgData name="Anilkumar,Shreya" userId="S::shreyaak@colostate.edu::6377aedf-6157-4ea6-8270-8d44d6f10eb7" providerId="AD" clId="Web-{8B7D2DE7-D2BC-B48F-0FAD-22085CECEB5C}" dt="2022-05-02T01:30:59.471" v="318" actId="1076"/>
          <ac:picMkLst>
            <pc:docMk/>
            <pc:sldMk cId="1172417285" sldId="313"/>
            <ac:picMk id="4" creationId="{9BC4E230-4C2C-0A54-914D-BE08DBD73062}"/>
          </ac:picMkLst>
        </pc:picChg>
        <pc:picChg chg="add mod">
          <ac:chgData name="Anilkumar,Shreya" userId="S::shreyaak@colostate.edu::6377aedf-6157-4ea6-8270-8d44d6f10eb7" providerId="AD" clId="Web-{8B7D2DE7-D2BC-B48F-0FAD-22085CECEB5C}" dt="2022-05-02T01:30:50.862" v="317" actId="1076"/>
          <ac:picMkLst>
            <pc:docMk/>
            <pc:sldMk cId="1172417285" sldId="313"/>
            <ac:picMk id="5" creationId="{50D7F914-4159-B4D8-049A-110E37E0AA73}"/>
          </ac:picMkLst>
        </pc:picChg>
      </pc:sldChg>
      <pc:sldChg chg="modSp new">
        <pc:chgData name="Anilkumar,Shreya" userId="S::shreyaak@colostate.edu::6377aedf-6157-4ea6-8270-8d44d6f10eb7" providerId="AD" clId="Web-{8B7D2DE7-D2BC-B48F-0FAD-22085CECEB5C}" dt="2022-05-02T01:30:11.175" v="310" actId="20577"/>
        <pc:sldMkLst>
          <pc:docMk/>
          <pc:sldMk cId="3153457957" sldId="314"/>
        </pc:sldMkLst>
        <pc:spChg chg="mod">
          <ac:chgData name="Anilkumar,Shreya" userId="S::shreyaak@colostate.edu::6377aedf-6157-4ea6-8270-8d44d6f10eb7" providerId="AD" clId="Web-{8B7D2DE7-D2BC-B48F-0FAD-22085CECEB5C}" dt="2022-05-02T01:24:54.536" v="260" actId="20577"/>
          <ac:spMkLst>
            <pc:docMk/>
            <pc:sldMk cId="3153457957" sldId="314"/>
            <ac:spMk id="2" creationId="{CA996F2D-2AA9-42B3-036C-BC521779E886}"/>
          </ac:spMkLst>
        </pc:spChg>
        <pc:spChg chg="mod">
          <ac:chgData name="Anilkumar,Shreya" userId="S::shreyaak@colostate.edu::6377aedf-6157-4ea6-8270-8d44d6f10eb7" providerId="AD" clId="Web-{8B7D2DE7-D2BC-B48F-0FAD-22085CECEB5C}" dt="2022-05-02T01:30:11.175" v="310" actId="20577"/>
          <ac:spMkLst>
            <pc:docMk/>
            <pc:sldMk cId="3153457957" sldId="314"/>
            <ac:spMk id="3" creationId="{C3455C5E-01D7-7B72-B2CB-B6CF4B65C537}"/>
          </ac:spMkLst>
        </pc:spChg>
      </pc:sldChg>
    </pc:docChg>
  </pc:docChgLst>
  <pc:docChgLst>
    <pc:chgData name="Anilkumar,Shreya" userId="S::shreyaak@colostate.edu::6377aedf-6157-4ea6-8270-8d44d6f10eb7" providerId="AD" clId="Web-{9FE42D68-2752-D1F6-D543-33DACB3EC94D}"/>
    <pc:docChg chg="modSld">
      <pc:chgData name="Anilkumar,Shreya" userId="S::shreyaak@colostate.edu::6377aedf-6157-4ea6-8270-8d44d6f10eb7" providerId="AD" clId="Web-{9FE42D68-2752-D1F6-D543-33DACB3EC94D}" dt="2022-05-02T17:52:51.140" v="64"/>
      <pc:docMkLst>
        <pc:docMk/>
      </pc:docMkLst>
      <pc:sldChg chg="addSp delSp modSp">
        <pc:chgData name="Anilkumar,Shreya" userId="S::shreyaak@colostate.edu::6377aedf-6157-4ea6-8270-8d44d6f10eb7" providerId="AD" clId="Web-{9FE42D68-2752-D1F6-D543-33DACB3EC94D}" dt="2022-05-02T17:52:51.140" v="64"/>
        <pc:sldMkLst>
          <pc:docMk/>
          <pc:sldMk cId="1594508321" sldId="309"/>
        </pc:sldMkLst>
        <pc:spChg chg="del">
          <ac:chgData name="Anilkumar,Shreya" userId="S::shreyaak@colostate.edu::6377aedf-6157-4ea6-8270-8d44d6f10eb7" providerId="AD" clId="Web-{9FE42D68-2752-D1F6-D543-33DACB3EC94D}" dt="2022-05-02T17:23:18.118" v="2"/>
          <ac:spMkLst>
            <pc:docMk/>
            <pc:sldMk cId="1594508321" sldId="309"/>
            <ac:spMk id="3" creationId="{2A951183-1C25-5730-919C-514D001B8C22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5:56.132" v="7" actId="1076"/>
          <ac:spMkLst>
            <pc:docMk/>
            <pc:sldMk cId="1594508321" sldId="309"/>
            <ac:spMk id="4" creationId="{9D71C8D4-2EF0-28E6-1408-D9AAB2F92DFB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31:11.581" v="61" actId="1076"/>
          <ac:spMkLst>
            <pc:docMk/>
            <pc:sldMk cId="1594508321" sldId="309"/>
            <ac:spMk id="5" creationId="{71890A92-8DEF-A523-1790-C0136929B634}"/>
          </ac:spMkLst>
        </pc:spChg>
        <pc:spChg chg="del mod">
          <ac:chgData name="Anilkumar,Shreya" userId="S::shreyaak@colostate.edu::6377aedf-6157-4ea6-8270-8d44d6f10eb7" providerId="AD" clId="Web-{9FE42D68-2752-D1F6-D543-33DACB3EC94D}" dt="2022-05-02T17:22:36.806" v="1"/>
          <ac:spMkLst>
            <pc:docMk/>
            <pc:sldMk cId="1594508321" sldId="309"/>
            <ac:spMk id="6" creationId="{DB490E9E-4C0A-4422-29E8-968F62059156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786" v="52" actId="1076"/>
          <ac:spMkLst>
            <pc:docMk/>
            <pc:sldMk cId="1594508321" sldId="309"/>
            <ac:spMk id="7" creationId="{C16A6BC8-87AA-9503-9F7E-6A2678446F9C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5:56.147" v="8" actId="1076"/>
          <ac:spMkLst>
            <pc:docMk/>
            <pc:sldMk cId="1594508321" sldId="309"/>
            <ac:spMk id="8" creationId="{B3F6BD0F-F6B9-E468-930F-6E56AF4ECC62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5:56.147" v="9" actId="1076"/>
          <ac:spMkLst>
            <pc:docMk/>
            <pc:sldMk cId="1594508321" sldId="309"/>
            <ac:spMk id="9" creationId="{AD8AFFFF-482D-8162-C962-5EB1903EB8B8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5:56.163" v="10" actId="1076"/>
          <ac:spMkLst>
            <pc:docMk/>
            <pc:sldMk cId="1594508321" sldId="309"/>
            <ac:spMk id="10" creationId="{F29B4862-5078-69B4-AC22-8204C0A2E85A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52:41.640" v="63"/>
          <ac:spMkLst>
            <pc:docMk/>
            <pc:sldMk cId="1594508321" sldId="309"/>
            <ac:spMk id="11" creationId="{E2FDB563-D269-F75F-6D12-07EC52E62B09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7:28.412" v="28" actId="1076"/>
          <ac:spMkLst>
            <pc:docMk/>
            <pc:sldMk cId="1594508321" sldId="309"/>
            <ac:spMk id="12" creationId="{928BD2FD-0E90-4CA0-32DE-E46D01DD9EAA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7:23.631" v="27" actId="1076"/>
          <ac:spMkLst>
            <pc:docMk/>
            <pc:sldMk cId="1594508321" sldId="309"/>
            <ac:spMk id="13" creationId="{6F71A6D9-883C-4458-9D39-A438C01231C5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7:20.756" v="26" actId="1076"/>
          <ac:spMkLst>
            <pc:docMk/>
            <pc:sldMk cId="1594508321" sldId="309"/>
            <ac:spMk id="14" creationId="{9962F6A2-6EDA-7F72-FAD6-9F094C0C8163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7:17.084" v="25" actId="1076"/>
          <ac:spMkLst>
            <pc:docMk/>
            <pc:sldMk cId="1594508321" sldId="309"/>
            <ac:spMk id="15" creationId="{C36EECC9-56FF-4578-7D7C-D7CBA9635DA8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5:56.257" v="16" actId="1076"/>
          <ac:spMkLst>
            <pc:docMk/>
            <pc:sldMk cId="1594508321" sldId="309"/>
            <ac:spMk id="16" creationId="{4B2E2ED6-6EA4-2503-48D6-CD3D30943691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52:51.140" v="64"/>
          <ac:spMkLst>
            <pc:docMk/>
            <pc:sldMk cId="1594508321" sldId="309"/>
            <ac:spMk id="17" creationId="{665205A9-FD81-AE0E-F4FD-321E563B19C0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01" v="53" actId="1076"/>
          <ac:spMkLst>
            <pc:docMk/>
            <pc:sldMk cId="1594508321" sldId="309"/>
            <ac:spMk id="19" creationId="{B8F735B7-141B-03E7-FF9D-63F9D843C57A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17" v="54" actId="1076"/>
          <ac:spMkLst>
            <pc:docMk/>
            <pc:sldMk cId="1594508321" sldId="309"/>
            <ac:spMk id="20" creationId="{288C7DC5-0DB0-9490-FB06-123B21C163A7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32" v="55" actId="1076"/>
          <ac:spMkLst>
            <pc:docMk/>
            <pc:sldMk cId="1594508321" sldId="309"/>
            <ac:spMk id="21" creationId="{3E7C53C1-6D90-2C8F-42B1-9492516A2D1F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32" v="56" actId="1076"/>
          <ac:spMkLst>
            <pc:docMk/>
            <pc:sldMk cId="1594508321" sldId="309"/>
            <ac:spMk id="22" creationId="{70A52478-88B4-4F80-3C1B-F24B5E79D9FE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48" v="57" actId="1076"/>
          <ac:spMkLst>
            <pc:docMk/>
            <pc:sldMk cId="1594508321" sldId="309"/>
            <ac:spMk id="23" creationId="{4DB53C74-F5EA-86EA-0540-F55CE75CCF98}"/>
          </ac:spMkLst>
        </pc:spChg>
        <pc:spChg chg="mod">
          <ac:chgData name="Anilkumar,Shreya" userId="S::shreyaak@colostate.edu::6377aedf-6157-4ea6-8270-8d44d6f10eb7" providerId="AD" clId="Web-{9FE42D68-2752-D1F6-D543-33DACB3EC94D}" dt="2022-05-02T17:29:32.864" v="58" actId="1076"/>
          <ac:spMkLst>
            <pc:docMk/>
            <pc:sldMk cId="1594508321" sldId="309"/>
            <ac:spMk id="24" creationId="{822957B5-01FD-39AA-167D-71EA01C22078}"/>
          </ac:spMkLst>
        </pc:spChg>
        <pc:grpChg chg="add">
          <ac:chgData name="Anilkumar,Shreya" userId="S::shreyaak@colostate.edu::6377aedf-6157-4ea6-8270-8d44d6f10eb7" providerId="AD" clId="Web-{9FE42D68-2752-D1F6-D543-33DACB3EC94D}" dt="2022-05-02T17:31:06.097" v="60"/>
          <ac:grpSpMkLst>
            <pc:docMk/>
            <pc:sldMk cId="1594508321" sldId="309"/>
            <ac:grpSpMk id="18" creationId="{651DFD26-5ED2-A958-73ED-DBD2BD5D22EB}"/>
          </ac:grpSpMkLst>
        </pc:grpChg>
      </pc:sldChg>
    </pc:docChg>
  </pc:docChgLst>
  <pc:docChgLst>
    <pc:chgData name="Banik,Mridul" userId="S::mbanik@colostate.edu::4cbcc6d9-da2e-4c01-ac9f-e2909303b87a" providerId="AD" clId="Web-{ABFF890E-078A-4DBA-84B3-6549A98F27DF}"/>
    <pc:docChg chg="modSld sldOrd">
      <pc:chgData name="Banik,Mridul" userId="S::mbanik@colostate.edu::4cbcc6d9-da2e-4c01-ac9f-e2909303b87a" providerId="AD" clId="Web-{ABFF890E-078A-4DBA-84B3-6549A98F27DF}" dt="2022-05-02T02:16:19.907" v="8" actId="14100"/>
      <pc:docMkLst>
        <pc:docMk/>
      </pc:docMkLst>
      <pc:sldChg chg="ord delCm">
        <pc:chgData name="Banik,Mridul" userId="S::mbanik@colostate.edu::4cbcc6d9-da2e-4c01-ac9f-e2909303b87a" providerId="AD" clId="Web-{ABFF890E-078A-4DBA-84B3-6549A98F27DF}" dt="2022-05-02T02:14:58.736" v="7"/>
        <pc:sldMkLst>
          <pc:docMk/>
          <pc:sldMk cId="1863723305" sldId="310"/>
        </pc:sldMkLst>
      </pc:sldChg>
      <pc:sldChg chg="modSp">
        <pc:chgData name="Banik,Mridul" userId="S::mbanik@colostate.edu::4cbcc6d9-da2e-4c01-ac9f-e2909303b87a" providerId="AD" clId="Web-{ABFF890E-078A-4DBA-84B3-6549A98F27DF}" dt="2022-05-02T02:16:19.907" v="8" actId="14100"/>
        <pc:sldMkLst>
          <pc:docMk/>
          <pc:sldMk cId="2864536494" sldId="312"/>
        </pc:sldMkLst>
        <pc:spChg chg="mod">
          <ac:chgData name="Banik,Mridul" userId="S::mbanik@colostate.edu::4cbcc6d9-da2e-4c01-ac9f-e2909303b87a" providerId="AD" clId="Web-{ABFF890E-078A-4DBA-84B3-6549A98F27DF}" dt="2022-05-02T02:16:19.907" v="8" actId="14100"/>
          <ac:spMkLst>
            <pc:docMk/>
            <pc:sldMk cId="2864536494" sldId="312"/>
            <ac:spMk id="2" creationId="{12492242-8F27-8AC1-645D-440C19B9BD48}"/>
          </ac:spMkLst>
        </pc:spChg>
      </pc:sldChg>
    </pc:docChg>
  </pc:docChgLst>
  <pc:docChgLst>
    <pc:chgData name="Anilkumar,Shreya" userId="S::shreyaak@colostate.edu::6377aedf-6157-4ea6-8270-8d44d6f10eb7" providerId="AD" clId="Web-{29983363-626C-5318-04F7-9451C0BF4FFD}"/>
    <pc:docChg chg="modSld">
      <pc:chgData name="Anilkumar,Shreya" userId="S::shreyaak@colostate.edu::6377aedf-6157-4ea6-8270-8d44d6f10eb7" providerId="AD" clId="Web-{29983363-626C-5318-04F7-9451C0BF4FFD}" dt="2022-05-02T02:23:53.691" v="0" actId="20577"/>
      <pc:docMkLst>
        <pc:docMk/>
      </pc:docMkLst>
      <pc:sldChg chg="modSp">
        <pc:chgData name="Anilkumar,Shreya" userId="S::shreyaak@colostate.edu::6377aedf-6157-4ea6-8270-8d44d6f10eb7" providerId="AD" clId="Web-{29983363-626C-5318-04F7-9451C0BF4FFD}" dt="2022-05-02T02:23:53.691" v="0" actId="20577"/>
        <pc:sldMkLst>
          <pc:docMk/>
          <pc:sldMk cId="3153457957" sldId="314"/>
        </pc:sldMkLst>
        <pc:spChg chg="mod">
          <ac:chgData name="Anilkumar,Shreya" userId="S::shreyaak@colostate.edu::6377aedf-6157-4ea6-8270-8d44d6f10eb7" providerId="AD" clId="Web-{29983363-626C-5318-04F7-9451C0BF4FFD}" dt="2022-05-02T02:23:53.691" v="0" actId="20577"/>
          <ac:spMkLst>
            <pc:docMk/>
            <pc:sldMk cId="3153457957" sldId="314"/>
            <ac:spMk id="3" creationId="{C3455C5E-01D7-7B72-B2CB-B6CF4B65C537}"/>
          </ac:spMkLst>
        </pc:spChg>
      </pc:sldChg>
    </pc:docChg>
  </pc:docChgLst>
  <pc:docChgLst>
    <pc:chgData name="Bhave,Sanket" userId="ba971759-4e6e-4a29-9daf-fec1be30067b" providerId="ADAL" clId="{1BD73598-D8DD-8A41-AC0D-A25A493F34D3}"/>
    <pc:docChg chg="undo custSel modSld">
      <pc:chgData name="Bhave,Sanket" userId="ba971759-4e6e-4a29-9daf-fec1be30067b" providerId="ADAL" clId="{1BD73598-D8DD-8A41-AC0D-A25A493F34D3}" dt="2022-05-02T17:32:11.681" v="651" actId="20577"/>
      <pc:docMkLst>
        <pc:docMk/>
      </pc:docMkLst>
      <pc:sldChg chg="modSp mod">
        <pc:chgData name="Bhave,Sanket" userId="ba971759-4e6e-4a29-9daf-fec1be30067b" providerId="ADAL" clId="{1BD73598-D8DD-8A41-AC0D-A25A493F34D3}" dt="2022-05-02T07:36:18.144" v="90" actId="20577"/>
        <pc:sldMkLst>
          <pc:docMk/>
          <pc:sldMk cId="753861432" sldId="307"/>
        </pc:sldMkLst>
        <pc:spChg chg="mod">
          <ac:chgData name="Bhave,Sanket" userId="ba971759-4e6e-4a29-9daf-fec1be30067b" providerId="ADAL" clId="{1BD73598-D8DD-8A41-AC0D-A25A493F34D3}" dt="2022-05-02T07:36:18.144" v="90" actId="20577"/>
          <ac:spMkLst>
            <pc:docMk/>
            <pc:sldMk cId="753861432" sldId="307"/>
            <ac:spMk id="3" creationId="{D22B00C5-C66D-2AC5-823F-35B5647D6013}"/>
          </ac:spMkLst>
        </pc:spChg>
      </pc:sldChg>
      <pc:sldChg chg="addSp modSp mod">
        <pc:chgData name="Bhave,Sanket" userId="ba971759-4e6e-4a29-9daf-fec1be30067b" providerId="ADAL" clId="{1BD73598-D8DD-8A41-AC0D-A25A493F34D3}" dt="2022-05-02T16:43:19.404" v="126" actId="1076"/>
        <pc:sldMkLst>
          <pc:docMk/>
          <pc:sldMk cId="418997681" sldId="308"/>
        </pc:sldMkLst>
        <pc:spChg chg="mod">
          <ac:chgData name="Bhave,Sanket" userId="ba971759-4e6e-4a29-9daf-fec1be30067b" providerId="ADAL" clId="{1BD73598-D8DD-8A41-AC0D-A25A493F34D3}" dt="2022-05-02T16:43:13.124" v="125" actId="20577"/>
          <ac:spMkLst>
            <pc:docMk/>
            <pc:sldMk cId="418997681" sldId="308"/>
            <ac:spMk id="3" creationId="{7D9D76F8-A932-3E9B-D9FB-E7E120E539C3}"/>
          </ac:spMkLst>
        </pc:spChg>
        <pc:picChg chg="mod">
          <ac:chgData name="Bhave,Sanket" userId="ba971759-4e6e-4a29-9daf-fec1be30067b" providerId="ADAL" clId="{1BD73598-D8DD-8A41-AC0D-A25A493F34D3}" dt="2022-05-02T16:43:19.404" v="126" actId="1076"/>
          <ac:picMkLst>
            <pc:docMk/>
            <pc:sldMk cId="418997681" sldId="308"/>
            <ac:picMk id="6" creationId="{0AC58580-401C-5610-DCAC-E265F9A61E0D}"/>
          </ac:picMkLst>
        </pc:picChg>
        <pc:picChg chg="add mod">
          <ac:chgData name="Bhave,Sanket" userId="ba971759-4e6e-4a29-9daf-fec1be30067b" providerId="ADAL" clId="{1BD73598-D8DD-8A41-AC0D-A25A493F34D3}" dt="2022-05-02T16:40:33.236" v="100" actId="1076"/>
          <ac:picMkLst>
            <pc:docMk/>
            <pc:sldMk cId="418997681" sldId="308"/>
            <ac:picMk id="1026" creationId="{1AB782A7-7CB3-3BB4-6CCC-0548D0CEAD3E}"/>
          </ac:picMkLst>
        </pc:picChg>
        <pc:picChg chg="add mod">
          <ac:chgData name="Bhave,Sanket" userId="ba971759-4e6e-4a29-9daf-fec1be30067b" providerId="ADAL" clId="{1BD73598-D8DD-8A41-AC0D-A25A493F34D3}" dt="2022-05-02T16:41:54.146" v="122" actId="1076"/>
          <ac:picMkLst>
            <pc:docMk/>
            <pc:sldMk cId="418997681" sldId="308"/>
            <ac:picMk id="1028" creationId="{3A72018A-72F6-5057-DD53-8A9222C91278}"/>
          </ac:picMkLst>
        </pc:picChg>
      </pc:sldChg>
      <pc:sldChg chg="addSp delSp modSp mod">
        <pc:chgData name="Bhave,Sanket" userId="ba971759-4e6e-4a29-9daf-fec1be30067b" providerId="ADAL" clId="{1BD73598-D8DD-8A41-AC0D-A25A493F34D3}" dt="2022-05-02T17:32:11.681" v="651" actId="20577"/>
        <pc:sldMkLst>
          <pc:docMk/>
          <pc:sldMk cId="1594508321" sldId="309"/>
        </pc:sldMkLst>
        <pc:spChg chg="mod">
          <ac:chgData name="Bhave,Sanket" userId="ba971759-4e6e-4a29-9daf-fec1be30067b" providerId="ADAL" clId="{1BD73598-D8DD-8A41-AC0D-A25A493F34D3}" dt="2022-05-02T17:22:58.884" v="578" actId="20577"/>
          <ac:spMkLst>
            <pc:docMk/>
            <pc:sldMk cId="1594508321" sldId="309"/>
            <ac:spMk id="3" creationId="{2A951183-1C25-5730-919C-514D001B8C22}"/>
          </ac:spMkLst>
        </pc:spChg>
        <pc:spChg chg="add mod">
          <ac:chgData name="Bhave,Sanket" userId="ba971759-4e6e-4a29-9daf-fec1be30067b" providerId="ADAL" clId="{1BD73598-D8DD-8A41-AC0D-A25A493F34D3}" dt="2022-05-02T17:25:36.417" v="605" actId="1076"/>
          <ac:spMkLst>
            <pc:docMk/>
            <pc:sldMk cId="1594508321" sldId="309"/>
            <ac:spMk id="4" creationId="{9D71C8D4-2EF0-28E6-1408-D9AAB2F92DFB}"/>
          </ac:spMkLst>
        </pc:spChg>
        <pc:spChg chg="mod">
          <ac:chgData name="Bhave,Sanket" userId="ba971759-4e6e-4a29-9daf-fec1be30067b" providerId="ADAL" clId="{1BD73598-D8DD-8A41-AC0D-A25A493F34D3}" dt="2022-05-02T17:25:13.140" v="599" actId="1076"/>
          <ac:spMkLst>
            <pc:docMk/>
            <pc:sldMk cId="1594508321" sldId="309"/>
            <ac:spMk id="5" creationId="{71890A92-8DEF-A523-1790-C0136929B634}"/>
          </ac:spMkLst>
        </pc:spChg>
        <pc:spChg chg="add mod">
          <ac:chgData name="Bhave,Sanket" userId="ba971759-4e6e-4a29-9daf-fec1be30067b" providerId="ADAL" clId="{1BD73598-D8DD-8A41-AC0D-A25A493F34D3}" dt="2022-05-02T17:21:58.787" v="560" actId="1076"/>
          <ac:spMkLst>
            <pc:docMk/>
            <pc:sldMk cId="1594508321" sldId="309"/>
            <ac:spMk id="6" creationId="{DB490E9E-4C0A-4422-29E8-968F62059156}"/>
          </ac:spMkLst>
        </pc:spChg>
        <pc:spChg chg="add mod">
          <ac:chgData name="Bhave,Sanket" userId="ba971759-4e6e-4a29-9daf-fec1be30067b" providerId="ADAL" clId="{1BD73598-D8DD-8A41-AC0D-A25A493F34D3}" dt="2022-05-02T17:27:21.882" v="621" actId="1076"/>
          <ac:spMkLst>
            <pc:docMk/>
            <pc:sldMk cId="1594508321" sldId="309"/>
            <ac:spMk id="7" creationId="{C16A6BC8-87AA-9503-9F7E-6A2678446F9C}"/>
          </ac:spMkLst>
        </pc:spChg>
        <pc:spChg chg="add mod">
          <ac:chgData name="Bhave,Sanket" userId="ba971759-4e6e-4a29-9daf-fec1be30067b" providerId="ADAL" clId="{1BD73598-D8DD-8A41-AC0D-A25A493F34D3}" dt="2022-05-02T17:26:53.466" v="618" actId="1076"/>
          <ac:spMkLst>
            <pc:docMk/>
            <pc:sldMk cId="1594508321" sldId="309"/>
            <ac:spMk id="8" creationId="{B3F6BD0F-F6B9-E468-930F-6E56AF4ECC62}"/>
          </ac:spMkLst>
        </pc:spChg>
        <pc:spChg chg="add mod">
          <ac:chgData name="Bhave,Sanket" userId="ba971759-4e6e-4a29-9daf-fec1be30067b" providerId="ADAL" clId="{1BD73598-D8DD-8A41-AC0D-A25A493F34D3}" dt="2022-05-02T17:27:38.173" v="626" actId="14100"/>
          <ac:spMkLst>
            <pc:docMk/>
            <pc:sldMk cId="1594508321" sldId="309"/>
            <ac:spMk id="9" creationId="{AD8AFFFF-482D-8162-C962-5EB1903EB8B8}"/>
          </ac:spMkLst>
        </pc:spChg>
        <pc:spChg chg="add mod">
          <ac:chgData name="Bhave,Sanket" userId="ba971759-4e6e-4a29-9daf-fec1be30067b" providerId="ADAL" clId="{1BD73598-D8DD-8A41-AC0D-A25A493F34D3}" dt="2022-05-02T17:27:46.101" v="627" actId="1076"/>
          <ac:spMkLst>
            <pc:docMk/>
            <pc:sldMk cId="1594508321" sldId="309"/>
            <ac:spMk id="10" creationId="{F29B4862-5078-69B4-AC22-8204C0A2E85A}"/>
          </ac:spMkLst>
        </pc:spChg>
        <pc:spChg chg="add mod">
          <ac:chgData name="Bhave,Sanket" userId="ba971759-4e6e-4a29-9daf-fec1be30067b" providerId="ADAL" clId="{1BD73598-D8DD-8A41-AC0D-A25A493F34D3}" dt="2022-05-02T17:32:11.681" v="651" actId="20577"/>
          <ac:spMkLst>
            <pc:docMk/>
            <pc:sldMk cId="1594508321" sldId="309"/>
            <ac:spMk id="11" creationId="{E2FDB563-D269-F75F-6D12-07EC52E62B09}"/>
          </ac:spMkLst>
        </pc:spChg>
        <pc:spChg chg="add mod">
          <ac:chgData name="Bhave,Sanket" userId="ba971759-4e6e-4a29-9daf-fec1be30067b" providerId="ADAL" clId="{1BD73598-D8DD-8A41-AC0D-A25A493F34D3}" dt="2022-05-02T16:55:48.802" v="423" actId="20577"/>
          <ac:spMkLst>
            <pc:docMk/>
            <pc:sldMk cId="1594508321" sldId="309"/>
            <ac:spMk id="12" creationId="{928BD2FD-0E90-4CA0-32DE-E46D01DD9EAA}"/>
          </ac:spMkLst>
        </pc:spChg>
        <pc:spChg chg="add mod">
          <ac:chgData name="Bhave,Sanket" userId="ba971759-4e6e-4a29-9daf-fec1be30067b" providerId="ADAL" clId="{1BD73598-D8DD-8A41-AC0D-A25A493F34D3}" dt="2022-05-02T17:26:41.085" v="617" actId="14100"/>
          <ac:spMkLst>
            <pc:docMk/>
            <pc:sldMk cId="1594508321" sldId="309"/>
            <ac:spMk id="13" creationId="{6F71A6D9-883C-4458-9D39-A438C01231C5}"/>
          </ac:spMkLst>
        </pc:spChg>
        <pc:spChg chg="add mod">
          <ac:chgData name="Bhave,Sanket" userId="ba971759-4e6e-4a29-9daf-fec1be30067b" providerId="ADAL" clId="{1BD73598-D8DD-8A41-AC0D-A25A493F34D3}" dt="2022-05-02T17:26:34.206" v="615" actId="14100"/>
          <ac:spMkLst>
            <pc:docMk/>
            <pc:sldMk cId="1594508321" sldId="309"/>
            <ac:spMk id="14" creationId="{9962F6A2-6EDA-7F72-FAD6-9F094C0C8163}"/>
          </ac:spMkLst>
        </pc:spChg>
        <pc:spChg chg="add mod">
          <ac:chgData name="Bhave,Sanket" userId="ba971759-4e6e-4a29-9daf-fec1be30067b" providerId="ADAL" clId="{1BD73598-D8DD-8A41-AC0D-A25A493F34D3}" dt="2022-05-02T17:26:26.441" v="613" actId="14100"/>
          <ac:spMkLst>
            <pc:docMk/>
            <pc:sldMk cId="1594508321" sldId="309"/>
            <ac:spMk id="15" creationId="{C36EECC9-56FF-4578-7D7C-D7CBA9635DA8}"/>
          </ac:spMkLst>
        </pc:spChg>
        <pc:spChg chg="add mod">
          <ac:chgData name="Bhave,Sanket" userId="ba971759-4e6e-4a29-9daf-fec1be30067b" providerId="ADAL" clId="{1BD73598-D8DD-8A41-AC0D-A25A493F34D3}" dt="2022-05-02T17:26:21.110" v="611" actId="1076"/>
          <ac:spMkLst>
            <pc:docMk/>
            <pc:sldMk cId="1594508321" sldId="309"/>
            <ac:spMk id="16" creationId="{4B2E2ED6-6EA4-2503-48D6-CD3D30943691}"/>
          </ac:spMkLst>
        </pc:spChg>
        <pc:spChg chg="add mod">
          <ac:chgData name="Bhave,Sanket" userId="ba971759-4e6e-4a29-9daf-fec1be30067b" providerId="ADAL" clId="{1BD73598-D8DD-8A41-AC0D-A25A493F34D3}" dt="2022-05-02T17:25:33.483" v="604" actId="1076"/>
          <ac:spMkLst>
            <pc:docMk/>
            <pc:sldMk cId="1594508321" sldId="309"/>
            <ac:spMk id="17" creationId="{665205A9-FD81-AE0E-F4FD-321E563B19C0}"/>
          </ac:spMkLst>
        </pc:spChg>
        <pc:spChg chg="add mod">
          <ac:chgData name="Bhave,Sanket" userId="ba971759-4e6e-4a29-9daf-fec1be30067b" providerId="ADAL" clId="{1BD73598-D8DD-8A41-AC0D-A25A493F34D3}" dt="2022-05-02T17:27:28.074" v="623" actId="1076"/>
          <ac:spMkLst>
            <pc:docMk/>
            <pc:sldMk cId="1594508321" sldId="309"/>
            <ac:spMk id="19" creationId="{B8F735B7-141B-03E7-FF9D-63F9D843C57A}"/>
          </ac:spMkLst>
        </pc:spChg>
        <pc:spChg chg="add mod">
          <ac:chgData name="Bhave,Sanket" userId="ba971759-4e6e-4a29-9daf-fec1be30067b" providerId="ADAL" clId="{1BD73598-D8DD-8A41-AC0D-A25A493F34D3}" dt="2022-05-02T17:27:34.392" v="625" actId="1076"/>
          <ac:spMkLst>
            <pc:docMk/>
            <pc:sldMk cId="1594508321" sldId="309"/>
            <ac:spMk id="20" creationId="{288C7DC5-0DB0-9490-FB06-123B21C163A7}"/>
          </ac:spMkLst>
        </pc:spChg>
        <pc:spChg chg="add mod">
          <ac:chgData name="Bhave,Sanket" userId="ba971759-4e6e-4a29-9daf-fec1be30067b" providerId="ADAL" clId="{1BD73598-D8DD-8A41-AC0D-A25A493F34D3}" dt="2022-05-02T17:29:56.920" v="645" actId="14100"/>
          <ac:spMkLst>
            <pc:docMk/>
            <pc:sldMk cId="1594508321" sldId="309"/>
            <ac:spMk id="21" creationId="{3E7C53C1-6D90-2C8F-42B1-9492516A2D1F}"/>
          </ac:spMkLst>
        </pc:spChg>
        <pc:spChg chg="add mod">
          <ac:chgData name="Bhave,Sanket" userId="ba971759-4e6e-4a29-9daf-fec1be30067b" providerId="ADAL" clId="{1BD73598-D8DD-8A41-AC0D-A25A493F34D3}" dt="2022-05-02T17:29:55.595" v="643" actId="14100"/>
          <ac:spMkLst>
            <pc:docMk/>
            <pc:sldMk cId="1594508321" sldId="309"/>
            <ac:spMk id="22" creationId="{70A52478-88B4-4F80-3C1B-F24B5E79D9FE}"/>
          </ac:spMkLst>
        </pc:spChg>
        <pc:spChg chg="add mod">
          <ac:chgData name="Bhave,Sanket" userId="ba971759-4e6e-4a29-9daf-fec1be30067b" providerId="ADAL" clId="{1BD73598-D8DD-8A41-AC0D-A25A493F34D3}" dt="2022-05-02T17:28:20.625" v="634" actId="1076"/>
          <ac:spMkLst>
            <pc:docMk/>
            <pc:sldMk cId="1594508321" sldId="309"/>
            <ac:spMk id="23" creationId="{4DB53C74-F5EA-86EA-0540-F55CE75CCF98}"/>
          </ac:spMkLst>
        </pc:spChg>
        <pc:spChg chg="add mod">
          <ac:chgData name="Bhave,Sanket" userId="ba971759-4e6e-4a29-9daf-fec1be30067b" providerId="ADAL" clId="{1BD73598-D8DD-8A41-AC0D-A25A493F34D3}" dt="2022-05-02T17:28:32.874" v="637" actId="14100"/>
          <ac:spMkLst>
            <pc:docMk/>
            <pc:sldMk cId="1594508321" sldId="309"/>
            <ac:spMk id="24" creationId="{822957B5-01FD-39AA-167D-71EA01C22078}"/>
          </ac:spMkLst>
        </pc:spChg>
        <pc:picChg chg="del mod">
          <ac:chgData name="Bhave,Sanket" userId="ba971759-4e6e-4a29-9daf-fec1be30067b" providerId="ADAL" clId="{1BD73598-D8DD-8A41-AC0D-A25A493F34D3}" dt="2022-05-02T17:22:46.202" v="577" actId="478"/>
          <ac:picMkLst>
            <pc:docMk/>
            <pc:sldMk cId="1594508321" sldId="309"/>
            <ac:picMk id="2" creationId="{255ECCC2-4DD5-3B8C-534A-30A8B9C199E1}"/>
          </ac:picMkLst>
        </pc:picChg>
        <pc:picChg chg="add del">
          <ac:chgData name="Bhave,Sanket" userId="ba971759-4e6e-4a29-9daf-fec1be30067b" providerId="ADAL" clId="{1BD73598-D8DD-8A41-AC0D-A25A493F34D3}" dt="2022-05-02T16:53:50.506" v="299"/>
          <ac:picMkLst>
            <pc:docMk/>
            <pc:sldMk cId="1594508321" sldId="309"/>
            <ac:picMk id="2050" creationId="{B71FCA67-4025-3CB7-309E-3EEA3863DC62}"/>
          </ac:picMkLst>
        </pc:picChg>
      </pc:sldChg>
      <pc:sldChg chg="addSp modSp mod modAnim">
        <pc:chgData name="Bhave,Sanket" userId="ba971759-4e6e-4a29-9daf-fec1be30067b" providerId="ADAL" clId="{1BD73598-D8DD-8A41-AC0D-A25A493F34D3}" dt="2022-05-02T16:51:48.788" v="243" actId="5793"/>
        <pc:sldMkLst>
          <pc:docMk/>
          <pc:sldMk cId="2864536494" sldId="312"/>
        </pc:sldMkLst>
        <pc:spChg chg="mod">
          <ac:chgData name="Bhave,Sanket" userId="ba971759-4e6e-4a29-9daf-fec1be30067b" providerId="ADAL" clId="{1BD73598-D8DD-8A41-AC0D-A25A493F34D3}" dt="2022-05-02T16:51:48.788" v="243" actId="5793"/>
          <ac:spMkLst>
            <pc:docMk/>
            <pc:sldMk cId="2864536494" sldId="312"/>
            <ac:spMk id="3" creationId="{3F38B72F-98F2-F7B2-F7FB-EF4EB84CEEC8}"/>
          </ac:spMkLst>
        </pc:spChg>
        <pc:spChg chg="add mod">
          <ac:chgData name="Bhave,Sanket" userId="ba971759-4e6e-4a29-9daf-fec1be30067b" providerId="ADAL" clId="{1BD73598-D8DD-8A41-AC0D-A25A493F34D3}" dt="2022-05-02T07:35:10.592" v="73" actId="207"/>
          <ac:spMkLst>
            <pc:docMk/>
            <pc:sldMk cId="2864536494" sldId="312"/>
            <ac:spMk id="6" creationId="{E5AE428B-B8FF-7506-18AE-B9F25729C81D}"/>
          </ac:spMkLst>
        </pc:spChg>
        <pc:grpChg chg="add mod">
          <ac:chgData name="Bhave,Sanket" userId="ba971759-4e6e-4a29-9daf-fec1be30067b" providerId="ADAL" clId="{1BD73598-D8DD-8A41-AC0D-A25A493F34D3}" dt="2022-05-02T07:34:33.672" v="69" actId="164"/>
          <ac:grpSpMkLst>
            <pc:docMk/>
            <pc:sldMk cId="2864536494" sldId="312"/>
            <ac:grpSpMk id="7" creationId="{17694F18-5DA1-C947-F3E5-BDD84AD99D07}"/>
          </ac:grpSpMkLst>
        </pc:grpChg>
        <pc:picChg chg="add mod">
          <ac:chgData name="Bhave,Sanket" userId="ba971759-4e6e-4a29-9daf-fec1be30067b" providerId="ADAL" clId="{1BD73598-D8DD-8A41-AC0D-A25A493F34D3}" dt="2022-05-02T07:34:33.672" v="69" actId="164"/>
          <ac:picMkLst>
            <pc:docMk/>
            <pc:sldMk cId="2864536494" sldId="312"/>
            <ac:picMk id="5" creationId="{C0DC07EA-391F-A312-E97B-44B07DF929CE}"/>
          </ac:picMkLst>
        </pc:picChg>
      </pc:sldChg>
    </pc:docChg>
  </pc:docChgLst>
  <pc:docChgLst>
    <pc:chgData name="Anilkumar,Shreya" userId="S::shreyaak@colostate.edu::6377aedf-6157-4ea6-8270-8d44d6f10eb7" providerId="AD" clId="Web-{D85DF9AF-463D-F2D5-AAA3-9B2BFE4708FB}"/>
    <pc:docChg chg="delSld modSld">
      <pc:chgData name="Anilkumar,Shreya" userId="S::shreyaak@colostate.edu::6377aedf-6157-4ea6-8270-8d44d6f10eb7" providerId="AD" clId="Web-{D85DF9AF-463D-F2D5-AAA3-9B2BFE4708FB}" dt="2022-05-02T02:19:45.299" v="104"/>
      <pc:docMkLst>
        <pc:docMk/>
      </pc:docMkLst>
      <pc:sldChg chg="modSp delCm">
        <pc:chgData name="Anilkumar,Shreya" userId="S::shreyaak@colostate.edu::6377aedf-6157-4ea6-8270-8d44d6f10eb7" providerId="AD" clId="Web-{D85DF9AF-463D-F2D5-AAA3-9B2BFE4708FB}" dt="2022-05-02T02:19:45.299" v="104"/>
        <pc:sldMkLst>
          <pc:docMk/>
          <pc:sldMk cId="1969985803" sldId="306"/>
        </pc:sldMkLst>
        <pc:spChg chg="mod">
          <ac:chgData name="Anilkumar,Shreya" userId="S::shreyaak@colostate.edu::6377aedf-6157-4ea6-8270-8d44d6f10eb7" providerId="AD" clId="Web-{D85DF9AF-463D-F2D5-AAA3-9B2BFE4708FB}" dt="2022-05-02T02:03:35.539" v="3" actId="20577"/>
          <ac:spMkLst>
            <pc:docMk/>
            <pc:sldMk cId="1969985803" sldId="306"/>
            <ac:spMk id="2" creationId="{F1A47735-44E3-AD6B-A941-D6BC1EFDFB71}"/>
          </ac:spMkLst>
        </pc:spChg>
        <pc:spChg chg="mod">
          <ac:chgData name="Anilkumar,Shreya" userId="S::shreyaak@colostate.edu::6377aedf-6157-4ea6-8270-8d44d6f10eb7" providerId="AD" clId="Web-{D85DF9AF-463D-F2D5-AAA3-9B2BFE4708FB}" dt="2022-05-02T02:06:22.819" v="50" actId="20577"/>
          <ac:spMkLst>
            <pc:docMk/>
            <pc:sldMk cId="1969985803" sldId="306"/>
            <ac:spMk id="3" creationId="{256A326A-1DC1-55F0-5982-0B07B87AEAB9}"/>
          </ac:spMkLst>
        </pc:spChg>
      </pc:sldChg>
      <pc:sldChg chg="addSp modSp">
        <pc:chgData name="Anilkumar,Shreya" userId="S::shreyaak@colostate.edu::6377aedf-6157-4ea6-8270-8d44d6f10eb7" providerId="AD" clId="Web-{D85DF9AF-463D-F2D5-AAA3-9B2BFE4708FB}" dt="2022-05-02T01:32:38.543" v="2" actId="14100"/>
        <pc:sldMkLst>
          <pc:docMk/>
          <pc:sldMk cId="1594508321" sldId="309"/>
        </pc:sldMkLst>
        <pc:picChg chg="add mod">
          <ac:chgData name="Anilkumar,Shreya" userId="S::shreyaak@colostate.edu::6377aedf-6157-4ea6-8270-8d44d6f10eb7" providerId="AD" clId="Web-{D85DF9AF-463D-F2D5-AAA3-9B2BFE4708FB}" dt="2022-05-02T01:32:38.543" v="2" actId="14100"/>
          <ac:picMkLst>
            <pc:docMk/>
            <pc:sldMk cId="1594508321" sldId="309"/>
            <ac:picMk id="2" creationId="{255ECCC2-4DD5-3B8C-534A-30A8B9C199E1}"/>
          </ac:picMkLst>
        </pc:picChg>
      </pc:sldChg>
      <pc:sldChg chg="addSp modSp">
        <pc:chgData name="Anilkumar,Shreya" userId="S::shreyaak@colostate.edu::6377aedf-6157-4ea6-8270-8d44d6f10eb7" providerId="AD" clId="Web-{D85DF9AF-463D-F2D5-AAA3-9B2BFE4708FB}" dt="2022-05-02T02:11:12.894" v="97" actId="14100"/>
        <pc:sldMkLst>
          <pc:docMk/>
          <pc:sldMk cId="1863723305" sldId="310"/>
        </pc:sldMkLst>
        <pc:spChg chg="mod">
          <ac:chgData name="Anilkumar,Shreya" userId="S::shreyaak@colostate.edu::6377aedf-6157-4ea6-8270-8d44d6f10eb7" providerId="AD" clId="Web-{D85DF9AF-463D-F2D5-AAA3-9B2BFE4708FB}" dt="2022-05-02T02:10:29.035" v="79" actId="1076"/>
          <ac:spMkLst>
            <pc:docMk/>
            <pc:sldMk cId="1863723305" sldId="310"/>
            <ac:spMk id="2" creationId="{2145D18C-6467-81BA-1F69-B6EB42F1FBB2}"/>
          </ac:spMkLst>
        </pc:spChg>
        <pc:spChg chg="mod">
          <ac:chgData name="Anilkumar,Shreya" userId="S::shreyaak@colostate.edu::6377aedf-6157-4ea6-8270-8d44d6f10eb7" providerId="AD" clId="Web-{D85DF9AF-463D-F2D5-AAA3-9B2BFE4708FB}" dt="2022-05-02T02:10:58.738" v="92" actId="20577"/>
          <ac:spMkLst>
            <pc:docMk/>
            <pc:sldMk cId="1863723305" sldId="310"/>
            <ac:spMk id="3" creationId="{40E431EA-7996-F7F1-EAAA-D828B7528895}"/>
          </ac:spMkLst>
        </pc:spChg>
        <pc:picChg chg="mod">
          <ac:chgData name="Anilkumar,Shreya" userId="S::shreyaak@colostate.edu::6377aedf-6157-4ea6-8270-8d44d6f10eb7" providerId="AD" clId="Web-{D85DF9AF-463D-F2D5-AAA3-9B2BFE4708FB}" dt="2022-05-02T02:11:07.629" v="95" actId="1076"/>
          <ac:picMkLst>
            <pc:docMk/>
            <pc:sldMk cId="1863723305" sldId="310"/>
            <ac:picMk id="4" creationId="{84289E52-D71E-0933-96C5-67D5F9BFD19D}"/>
          </ac:picMkLst>
        </pc:picChg>
        <pc:picChg chg="add mod">
          <ac:chgData name="Anilkumar,Shreya" userId="S::shreyaak@colostate.edu::6377aedf-6157-4ea6-8270-8d44d6f10eb7" providerId="AD" clId="Web-{D85DF9AF-463D-F2D5-AAA3-9B2BFE4708FB}" dt="2022-05-02T02:11:12.894" v="97" actId="14100"/>
          <ac:picMkLst>
            <pc:docMk/>
            <pc:sldMk cId="1863723305" sldId="310"/>
            <ac:picMk id="6" creationId="{D3BC82E0-A7A0-24AA-2C80-10C75AA5A45E}"/>
          </ac:picMkLst>
        </pc:picChg>
      </pc:sldChg>
      <pc:sldChg chg="del">
        <pc:chgData name="Anilkumar,Shreya" userId="S::shreyaak@colostate.edu::6377aedf-6157-4ea6-8270-8d44d6f10eb7" providerId="AD" clId="Web-{D85DF9AF-463D-F2D5-AAA3-9B2BFE4708FB}" dt="2022-05-02T02:11:16.707" v="98"/>
        <pc:sldMkLst>
          <pc:docMk/>
          <pc:sldMk cId="1437606541" sldId="311"/>
        </pc:sldMkLst>
      </pc:sldChg>
      <pc:sldChg chg="modSp">
        <pc:chgData name="Anilkumar,Shreya" userId="S::shreyaak@colostate.edu::6377aedf-6157-4ea6-8270-8d44d6f10eb7" providerId="AD" clId="Web-{D85DF9AF-463D-F2D5-AAA3-9B2BFE4708FB}" dt="2022-05-02T02:17:59.956" v="102" actId="1076"/>
        <pc:sldMkLst>
          <pc:docMk/>
          <pc:sldMk cId="2864536494" sldId="312"/>
        </pc:sldMkLst>
        <pc:spChg chg="mod">
          <ac:chgData name="Anilkumar,Shreya" userId="S::shreyaak@colostate.edu::6377aedf-6157-4ea6-8270-8d44d6f10eb7" providerId="AD" clId="Web-{D85DF9AF-463D-F2D5-AAA3-9B2BFE4708FB}" dt="2022-05-02T02:17:50.566" v="101" actId="14100"/>
          <ac:spMkLst>
            <pc:docMk/>
            <pc:sldMk cId="2864536494" sldId="312"/>
            <ac:spMk id="2" creationId="{12492242-8F27-8AC1-645D-440C19B9BD48}"/>
          </ac:spMkLst>
        </pc:spChg>
        <pc:spChg chg="mod">
          <ac:chgData name="Anilkumar,Shreya" userId="S::shreyaak@colostate.edu::6377aedf-6157-4ea6-8270-8d44d6f10eb7" providerId="AD" clId="Web-{D85DF9AF-463D-F2D5-AAA3-9B2BFE4708FB}" dt="2022-05-02T02:17:59.956" v="102" actId="1076"/>
          <ac:spMkLst>
            <pc:docMk/>
            <pc:sldMk cId="2864536494" sldId="312"/>
            <ac:spMk id="3" creationId="{3F38B72F-98F2-F7B2-F7FB-EF4EB84CEEC8}"/>
          </ac:spMkLst>
        </pc:spChg>
      </pc:sldChg>
      <pc:sldChg chg="addSp modSp">
        <pc:chgData name="Anilkumar,Shreya" userId="S::shreyaak@colostate.edu::6377aedf-6157-4ea6-8270-8d44d6f10eb7" providerId="AD" clId="Web-{D85DF9AF-463D-F2D5-AAA3-9B2BFE4708FB}" dt="2022-05-02T02:18:53.331" v="103"/>
        <pc:sldMkLst>
          <pc:docMk/>
          <pc:sldMk cId="1172417285" sldId="313"/>
        </pc:sldMkLst>
        <pc:spChg chg="add mod">
          <ac:chgData name="Anilkumar,Shreya" userId="S::shreyaak@colostate.edu::6377aedf-6157-4ea6-8270-8d44d6f10eb7" providerId="AD" clId="Web-{D85DF9AF-463D-F2D5-AAA3-9B2BFE4708FB}" dt="2022-05-02T02:18:53.331" v="103"/>
          <ac:spMkLst>
            <pc:docMk/>
            <pc:sldMk cId="1172417285" sldId="313"/>
            <ac:spMk id="2" creationId="{FD1435DE-90AC-120B-A0F3-FE8E48F78DCA}"/>
          </ac:spMkLst>
        </pc:spChg>
      </pc:sldChg>
    </pc:docChg>
  </pc:docChgLst>
  <pc:docChgLst>
    <pc:chgData name="Banik,Mridul" userId="S::mbanik@colostate.edu::4cbcc6d9-da2e-4c01-ac9f-e2909303b87a" providerId="AD" clId="Web-{D1A11265-AAE7-4914-9518-8B5BAA76DEF3}"/>
    <pc:docChg chg="mod">
      <pc:chgData name="Banik,Mridul" userId="S::mbanik@colostate.edu::4cbcc6d9-da2e-4c01-ac9f-e2909303b87a" providerId="AD" clId="Web-{D1A11265-AAE7-4914-9518-8B5BAA76DEF3}" dt="2022-05-02T02:01:50.434" v="2"/>
      <pc:docMkLst>
        <pc:docMk/>
      </pc:docMkLst>
      <pc:sldChg chg="addCm">
        <pc:chgData name="Banik,Mridul" userId="S::mbanik@colostate.edu::4cbcc6d9-da2e-4c01-ac9f-e2909303b87a" providerId="AD" clId="Web-{D1A11265-AAE7-4914-9518-8B5BAA76DEF3}" dt="2022-05-02T02:01:15.544" v="1"/>
        <pc:sldMkLst>
          <pc:docMk/>
          <pc:sldMk cId="1969985803" sldId="306"/>
        </pc:sldMkLst>
      </pc:sldChg>
      <pc:sldChg chg="addCm">
        <pc:chgData name="Banik,Mridul" userId="S::mbanik@colostate.edu::4cbcc6d9-da2e-4c01-ac9f-e2909303b87a" providerId="AD" clId="Web-{D1A11265-AAE7-4914-9518-8B5BAA76DEF3}" dt="2022-05-02T02:01:50.434" v="2"/>
        <pc:sldMkLst>
          <pc:docMk/>
          <pc:sldMk cId="1863723305" sldId="31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7E51A5-B478-1E40-8CBB-0DAA8831E99D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AD578-DED7-9640-8F31-2B6A02B2A2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7782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ED587F-861E-6740-9643-E3DDAE89B8D6}" type="datetimeFigureOut">
              <a:rPr lang="en-US" smtClean="0"/>
              <a:t>5/2/2022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032F50-0B60-B34B-8422-4E195A5AE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543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530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/>
          <a:p>
            <a:r>
              <a:rPr lang="en-US"/>
              <a:t>Section Header Goes Here</a:t>
            </a:r>
          </a:p>
        </p:txBody>
      </p:sp>
      <p:sp>
        <p:nvSpPr>
          <p:cNvPr id="4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486543"/>
          </a:xfrm>
        </p:spPr>
        <p:txBody>
          <a:bodyPr wrap="square">
            <a:spAutoFit/>
          </a:bodyPr>
          <a:lstStyle>
            <a:lvl1pPr marL="0" indent="0">
              <a:buNone/>
              <a:defRPr baseline="0"/>
            </a:lvl1pPr>
          </a:lstStyle>
          <a:p>
            <a:pPr lvl="0"/>
            <a:r>
              <a:rPr lang="en-US"/>
              <a:t>Section subhead goes here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1"/>
            <a:ext cx="257293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04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036701" y="2797385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ctr" anchorCtr="0">
            <a:sp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“Quote Goes Here.”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1" t="28562" r="1" b="57447"/>
          <a:stretch/>
        </p:blipFill>
        <p:spPr>
          <a:xfrm>
            <a:off x="246888" y="6034881"/>
            <a:ext cx="13267944" cy="188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404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742950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6796748"/>
            <a:ext cx="13817600" cy="617143"/>
            <a:chOff x="0" y="6739600"/>
            <a:chExt cx="13817600" cy="617143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0" y="6778192"/>
              <a:ext cx="6449921" cy="53996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7367679" y="6778192"/>
              <a:ext cx="6449921" cy="539962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00229" y="6739600"/>
              <a:ext cx="617143" cy="617143"/>
            </a:xfrm>
            <a:prstGeom prst="rect">
              <a:avLst/>
            </a:prstGeom>
          </p:spPr>
        </p:pic>
      </p:grpSp>
      <p:sp>
        <p:nvSpPr>
          <p:cNvPr id="14" name="Text Placeholder 24"/>
          <p:cNvSpPr>
            <a:spLocks noGrp="1"/>
          </p:cNvSpPr>
          <p:nvPr>
            <p:ph type="body" sz="quarter" idx="11" hasCustomPrompt="1"/>
          </p:nvPr>
        </p:nvSpPr>
        <p:spPr>
          <a:xfrm>
            <a:off x="5106473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12" hasCustomPrompt="1"/>
          </p:nvPr>
        </p:nvSpPr>
        <p:spPr>
          <a:xfrm>
            <a:off x="9469996" y="2728873"/>
            <a:ext cx="3604654" cy="627864"/>
          </a:xfrm>
        </p:spPr>
        <p:txBody>
          <a:bodyPr wrap="square" numCol="1" anchor="ctr" anchorCtr="0">
            <a:sp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Text Goes Here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Green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9144000" y="0"/>
            <a:ext cx="4673600" cy="77724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560560" y="2842090"/>
            <a:ext cx="3840480" cy="533740"/>
          </a:xfrm>
          <a:prstGeom prst="rect">
            <a:avLst/>
          </a:prstGeom>
        </p:spPr>
        <p:txBody>
          <a:bodyPr vert="horz" wrap="square" lIns="101858" tIns="50929" rIns="101858" bIns="50929" rtlCol="0" anchor="b" anchorCtr="0">
            <a:spAutoFit/>
          </a:bodyPr>
          <a:lstStyle>
            <a:lvl1pPr algn="ctr"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9560560" y="3886200"/>
            <a:ext cx="3840480" cy="500458"/>
          </a:xfrm>
        </p:spPr>
        <p:txBody>
          <a:bodyPr wrap="square">
            <a:spAutoFit/>
          </a:bodyPr>
          <a:lstStyle>
            <a:lvl1pPr marL="0" indent="0" algn="ctr">
              <a:lnSpc>
                <a:spcPct val="114000"/>
              </a:lnSpc>
              <a:buNone/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Supporting text goes here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2416" y="6948176"/>
            <a:ext cx="488944" cy="48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99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21745" y="982462"/>
            <a:ext cx="4862405" cy="1794085"/>
          </a:xfrm>
        </p:spPr>
        <p:txBody>
          <a:bodyPr anchor="t" anchorCtr="0"/>
          <a:lstStyle/>
          <a:p>
            <a:r>
              <a:rPr lang="en-US"/>
              <a:t>Headline Copy Goes Here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21745" y="3052261"/>
            <a:ext cx="4862404" cy="19759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6105893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912799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33452" y="982462"/>
            <a:ext cx="4862405" cy="1794085"/>
          </a:xfrm>
        </p:spPr>
        <p:txBody>
          <a:bodyPr anchor="t" anchorCtr="0"/>
          <a:lstStyle/>
          <a:p>
            <a:r>
              <a:rPr lang="en-US"/>
              <a:t>Headline Copy Goes Here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33452" y="3052261"/>
            <a:ext cx="4862404" cy="19759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 hasCustomPrompt="1"/>
          </p:nvPr>
        </p:nvSpPr>
        <p:spPr>
          <a:xfrm>
            <a:off x="2" y="0"/>
            <a:ext cx="7711707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19440784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and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64008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1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400424" y="6654703"/>
            <a:ext cx="13016751" cy="77932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4396"/>
            </a:lvl1pPr>
          </a:lstStyle>
          <a:p>
            <a:r>
              <a:rPr lang="en-US"/>
              <a:t>Headline Copy Here</a:t>
            </a:r>
          </a:p>
        </p:txBody>
      </p:sp>
    </p:spTree>
    <p:extLst>
      <p:ext uri="{BB962C8B-B14F-4D97-AF65-F5344CB8AC3E}">
        <p14:creationId xmlns:p14="http://schemas.microsoft.com/office/powerpoint/2010/main" val="275459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3817600" cy="777240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to insert photo</a:t>
            </a:r>
          </a:p>
        </p:txBody>
      </p:sp>
    </p:spTree>
    <p:extLst>
      <p:ext uri="{BB962C8B-B14F-4D97-AF65-F5344CB8AC3E}">
        <p14:creationId xmlns:p14="http://schemas.microsoft.com/office/powerpoint/2010/main" val="643642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9150030" y="2317590"/>
            <a:ext cx="4039498" cy="1286510"/>
          </a:xfrm>
          <a:prstGeom prst="rect">
            <a:avLst/>
          </a:prstGeom>
        </p:spPr>
        <p:txBody>
          <a:bodyPr vert="horz" wrap="square" lIns="101858" tIns="50929" rIns="101858" bIns="50929" rtlCol="0" anchor="t" anchorCtr="0">
            <a:spAutoFit/>
          </a:bodyPr>
          <a:lstStyle>
            <a:lvl1pPr>
              <a:defRPr sz="3846"/>
            </a:lvl1pPr>
          </a:lstStyle>
          <a:p>
            <a:r>
              <a:rPr lang="en-US"/>
              <a:t>Headline Copy Goes Here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9150030" y="3729514"/>
            <a:ext cx="4039498" cy="970526"/>
          </a:xfrm>
        </p:spPr>
        <p:txBody>
          <a:bodyPr wrap="square">
            <a:spAutoFit/>
          </a:bodyPr>
          <a:lstStyle>
            <a:lvl1pPr marL="0" indent="0" algn="l">
              <a:lnSpc>
                <a:spcPct val="114000"/>
              </a:lnSpc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 hasCustomPrompt="1"/>
          </p:nvPr>
        </p:nvSpPr>
        <p:spPr>
          <a:xfrm>
            <a:off x="1269232" y="1443039"/>
            <a:ext cx="6863004" cy="4996263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chart</a:t>
            </a:r>
          </a:p>
        </p:txBody>
      </p:sp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7024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1935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Dots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16" r="52955" b="10580"/>
          <a:stretch/>
        </p:blipFill>
        <p:spPr>
          <a:xfrm>
            <a:off x="7816145" y="1"/>
            <a:ext cx="6001456" cy="7772400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578615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6" name="Rectangle 5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797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Dot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40" r="31394"/>
          <a:stretch/>
        </p:blipFill>
        <p:spPr>
          <a:xfrm>
            <a:off x="8406691" y="0"/>
            <a:ext cx="5410909" cy="756621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2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Green Ram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729343" y="4199229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81743" y="5936778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0"/>
            <a:ext cx="3520440" cy="7874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 userDrawn="1"/>
        </p:nvSpPr>
        <p:spPr>
          <a:xfrm>
            <a:off x="729343" y="4198802"/>
            <a:ext cx="12561453" cy="1107996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>
            <a:lvl1pPr algn="l" defTabSz="509292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Century Gothic" charset="0"/>
                <a:ea typeface="Century Gothic" charset="0"/>
                <a:cs typeface="Century Gothic" charset="0"/>
              </a:defRPr>
            </a:lvl1pPr>
          </a:lstStyle>
          <a:p>
            <a:r>
              <a:rPr lang="en-US" sz="6000">
                <a:solidFill>
                  <a:schemeClr val="tx2"/>
                </a:solidFill>
                <a:latin typeface="+mj-lt"/>
              </a:rPr>
              <a:t>Thank you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881743" y="5936351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39" y="6320941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60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CS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Green Ram UnitI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hqprint">
            <a:alphaModFix amt="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710" r="30639" b="6933"/>
          <a:stretch/>
        </p:blipFill>
        <p:spPr>
          <a:xfrm>
            <a:off x="6937515" y="-1"/>
            <a:ext cx="6880085" cy="7772401"/>
          </a:xfrm>
          <a:prstGeom prst="rect">
            <a:avLst/>
          </a:prstGeom>
        </p:spPr>
      </p:pic>
      <p:sp>
        <p:nvSpPr>
          <p:cNvPr id="4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628075" y="2695562"/>
            <a:ext cx="12561453" cy="1949512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bg1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28074" y="5369311"/>
            <a:ext cx="12561452" cy="472185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3" name="Straight Connector 2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CS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tx2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7882" y="6733969"/>
            <a:ext cx="3520440" cy="7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hite Unit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-1349192" y="1236134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3" name="TextBox 2"/>
          <p:cNvSpPr txBox="1"/>
          <p:nvPr userDrawn="1"/>
        </p:nvSpPr>
        <p:spPr>
          <a:xfrm>
            <a:off x="-2093575" y="-474133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5" name="TextBox 4"/>
          <p:cNvSpPr txBox="1"/>
          <p:nvPr userDrawn="1"/>
        </p:nvSpPr>
        <p:spPr>
          <a:xfrm>
            <a:off x="-2186621" y="-795867"/>
            <a:ext cx="184731" cy="51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747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28075" y="2695562"/>
            <a:ext cx="12561453" cy="2031325"/>
          </a:xfrm>
        </p:spPr>
        <p:txBody>
          <a:bodyPr anchor="t" anchorCtr="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tx2"/>
                </a:solidFill>
                <a:latin typeface="+mj-lt"/>
              </a:defRPr>
            </a:lvl1pPr>
            <a:lvl2pPr marL="699614" indent="0">
              <a:buNone/>
              <a:defRPr sz="5495">
                <a:solidFill>
                  <a:schemeClr val="bg1"/>
                </a:solidFill>
                <a:latin typeface="+mj-lt"/>
              </a:defRPr>
            </a:lvl2pPr>
            <a:lvl3pPr marL="1399233" indent="0">
              <a:buNone/>
              <a:defRPr sz="5495">
                <a:solidFill>
                  <a:schemeClr val="bg1"/>
                </a:solidFill>
                <a:latin typeface="+mj-lt"/>
              </a:defRPr>
            </a:lvl3pPr>
            <a:lvl4pPr marL="2098847" indent="0">
              <a:buNone/>
              <a:defRPr sz="5495">
                <a:solidFill>
                  <a:schemeClr val="bg1"/>
                </a:solidFill>
                <a:latin typeface="+mj-lt"/>
              </a:defRPr>
            </a:lvl4pPr>
            <a:lvl5pPr marL="2798465" indent="0">
              <a:buNone/>
              <a:defRPr sz="5495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Title of Presentation 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628074" y="5369311"/>
            <a:ext cx="12561452" cy="480131"/>
          </a:xfrm>
        </p:spPr>
        <p:txBody>
          <a:bodyPr>
            <a:spAutoFit/>
          </a:bodyPr>
          <a:lstStyle>
            <a:lvl1pPr marL="0" indent="0">
              <a:buNone/>
              <a:defRPr sz="1600">
                <a:solidFill>
                  <a:schemeClr val="tx2"/>
                </a:solidFill>
              </a:defRPr>
            </a:lvl1pPr>
            <a:lvl2pPr marL="699614" indent="0">
              <a:buNone/>
              <a:defRPr/>
            </a:lvl2pPr>
            <a:lvl3pPr marL="1399233" indent="0">
              <a:buNone/>
              <a:defRPr/>
            </a:lvl3pPr>
            <a:lvl4pPr marL="2098847" indent="0">
              <a:buNone/>
              <a:defRPr/>
            </a:lvl4pPr>
            <a:lvl5pPr marL="2798465" indent="0">
              <a:buNone/>
              <a:defRPr/>
            </a:lvl5pPr>
          </a:lstStyle>
          <a:p>
            <a:pPr lvl="0"/>
            <a:r>
              <a:rPr lang="en-US" err="1"/>
              <a:t>Subheadline</a:t>
            </a:r>
            <a:r>
              <a:rPr lang="en-US"/>
              <a:t>, name or date goes here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729343" y="5122227"/>
            <a:ext cx="911198" cy="0"/>
          </a:xfrm>
          <a:prstGeom prst="line">
            <a:avLst/>
          </a:prstGeom>
          <a:ln w="28575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9986681" y="6869532"/>
            <a:ext cx="3202843" cy="512064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en-US"/>
              <a:t>Insert Unit Identifier here (.</a:t>
            </a:r>
            <a:r>
              <a:rPr lang="en-US" err="1"/>
              <a:t>png</a:t>
            </a:r>
            <a:r>
              <a:rPr lang="en-US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07305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10"/>
          </p:nvPr>
        </p:nvSpPr>
        <p:spPr>
          <a:xfrm>
            <a:off x="628075" y="2487883"/>
            <a:ext cx="12561453" cy="2015552"/>
          </a:xfrm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4" name="Group 3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2" name="Rectangle 1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241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grpSp>
        <p:nvGrpSpPr>
          <p:cNvPr id="6" name="Group 5"/>
          <p:cNvGrpSpPr/>
          <p:nvPr userDrawn="1"/>
        </p:nvGrpSpPr>
        <p:grpSpPr>
          <a:xfrm>
            <a:off x="0" y="7372350"/>
            <a:ext cx="13817600" cy="400052"/>
            <a:chOff x="0" y="7372350"/>
            <a:chExt cx="13817600" cy="400052"/>
          </a:xfrm>
        </p:grpSpPr>
        <p:sp>
          <p:nvSpPr>
            <p:cNvPr id="7" name="Rectangle 6"/>
            <p:cNvSpPr/>
            <p:nvPr userDrawn="1"/>
          </p:nvSpPr>
          <p:spPr>
            <a:xfrm>
              <a:off x="0" y="7372350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1"/>
              <a:ext cx="1788557" cy="40005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 userDrawn="1"/>
          </p:nvSpPr>
          <p:spPr>
            <a:xfrm>
              <a:off x="0" y="7372351"/>
              <a:ext cx="13817600" cy="40004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9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257" y="7372352"/>
              <a:ext cx="1788557" cy="4000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938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Gre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3445328" y="2799373"/>
            <a:ext cx="9744199" cy="1015663"/>
          </a:xfrm>
          <a:prstGeom prst="rect">
            <a:avLst/>
          </a:prstGeom>
        </p:spPr>
        <p:txBody>
          <a:bodyPr vert="horz" wrap="square" lIns="91440" tIns="91440" rIns="91440" bIns="91440" rtlCol="0"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Section Header Goes Here</a:t>
            </a:r>
          </a:p>
        </p:txBody>
      </p:sp>
      <p:sp>
        <p:nvSpPr>
          <p:cNvPr id="7" name="Text Placeholder 24"/>
          <p:cNvSpPr>
            <a:spLocks noGrp="1"/>
          </p:cNvSpPr>
          <p:nvPr>
            <p:ph type="body" sz="quarter" idx="10" hasCustomPrompt="1"/>
          </p:nvPr>
        </p:nvSpPr>
        <p:spPr>
          <a:xfrm>
            <a:off x="3445328" y="4381997"/>
            <a:ext cx="9744199" cy="517065"/>
          </a:xfrm>
        </p:spPr>
        <p:txBody>
          <a:bodyPr wrap="square">
            <a:spAutoFit/>
          </a:bodyPr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Section subhead goes here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31" t="28562" b="11534"/>
          <a:stretch/>
        </p:blipFill>
        <p:spPr>
          <a:xfrm>
            <a:off x="0" y="0"/>
            <a:ext cx="2572932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3213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  <a:prstGeom prst="rect">
            <a:avLst/>
          </a:prstGeom>
        </p:spPr>
        <p:txBody>
          <a:bodyPr vert="horz" lIns="91440" tIns="91440" rIns="91440" bIns="91440" rtlCol="0" anchor="b" anchorCtr="0">
            <a:spAutoFit/>
          </a:bodyPr>
          <a:lstStyle/>
          <a:p>
            <a:r>
              <a:rPr lang="en-US"/>
              <a:t>Headline Copy Goes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074" y="2487883"/>
            <a:ext cx="12561453" cy="3093154"/>
          </a:xfrm>
          <a:prstGeom prst="rect">
            <a:avLst/>
          </a:prstGeom>
        </p:spPr>
        <p:txBody>
          <a:bodyPr vert="horz" lIns="91440" tIns="91440" rIns="91440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6573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89" r:id="rId3"/>
    <p:sldLayoutId id="2147483690" r:id="rId4"/>
    <p:sldLayoutId id="2147483665" r:id="rId5"/>
    <p:sldLayoutId id="2147483679" r:id="rId6"/>
    <p:sldLayoutId id="2147483649" r:id="rId7"/>
    <p:sldLayoutId id="2147483666" r:id="rId8"/>
    <p:sldLayoutId id="2147483668" r:id="rId9"/>
    <p:sldLayoutId id="2147483683" r:id="rId10"/>
    <p:sldLayoutId id="2147483687" r:id="rId11"/>
    <p:sldLayoutId id="2147483688" r:id="rId12"/>
    <p:sldLayoutId id="2147483669" r:id="rId13"/>
    <p:sldLayoutId id="2147483650" r:id="rId14"/>
    <p:sldLayoutId id="2147483686" r:id="rId15"/>
    <p:sldLayoutId id="2147483661" r:id="rId16"/>
    <p:sldLayoutId id="2147483680" r:id="rId17"/>
    <p:sldLayoutId id="2147483670" r:id="rId18"/>
    <p:sldLayoutId id="2147483681" r:id="rId19"/>
    <p:sldLayoutId id="2147483691" r:id="rId20"/>
    <p:sldLayoutId id="2147483682" r:id="rId21"/>
    <p:sldLayoutId id="2147483677" r:id="rId22"/>
    <p:sldLayoutId id="2147483692" r:id="rId23"/>
    <p:sldLayoutId id="2147483672" r:id="rId24"/>
  </p:sldLayoutIdLst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xStyles>
    <p:titleStyle>
      <a:lvl1pPr algn="l" defTabSz="699614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Century Gothic" charset="0"/>
          <a:cs typeface="Century Gothic" charset="0"/>
        </a:defRPr>
      </a:lvl1pPr>
    </p:titleStyle>
    <p:bodyStyle>
      <a:lvl1pPr marL="524712" indent="-524712" algn="l" defTabSz="699614" rtl="0" eaLnBrk="1" latinLnBrk="0" hangingPunct="1">
        <a:lnSpc>
          <a:spcPct val="120000"/>
        </a:lnSpc>
        <a:spcBef>
          <a:spcPts val="600"/>
        </a:spcBef>
        <a:spcAft>
          <a:spcPts val="600"/>
        </a:spcAft>
        <a:buFont typeface="Arial"/>
        <a:buChar char="•"/>
        <a:defRPr sz="18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1pPr>
      <a:lvl2pPr marL="1136875" indent="-437261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2pPr>
      <a:lvl3pPr marL="1749040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•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3pPr>
      <a:lvl4pPr marL="2448655" indent="-349807" algn="l" defTabSz="699614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/>
        <a:buChar char="–"/>
        <a:defRPr sz="1600" b="0" kern="1200">
          <a:solidFill>
            <a:schemeClr val="tx1"/>
          </a:solidFill>
          <a:latin typeface="+mn-lt"/>
          <a:ea typeface="Franklin Gothic Book" charset="0"/>
          <a:cs typeface="Franklin Gothic Book" charset="0"/>
        </a:defRPr>
      </a:lvl4pPr>
      <a:lvl5pPr marL="3148272" indent="-349807" algn="l" defTabSz="699614" rtl="0" eaLnBrk="1" latinLnBrk="0" hangingPunct="1">
        <a:spcBef>
          <a:spcPct val="20000"/>
        </a:spcBef>
        <a:buFont typeface="Arial"/>
        <a:buChar char="»"/>
        <a:defRPr sz="1648" b="0" kern="1200">
          <a:solidFill>
            <a:schemeClr val="accent6">
              <a:lumMod val="75000"/>
            </a:schemeClr>
          </a:solidFill>
          <a:latin typeface="Franklin Gothic Book" charset="0"/>
          <a:ea typeface="Franklin Gothic Book" charset="0"/>
          <a:cs typeface="Franklin Gothic Book" charset="0"/>
        </a:defRPr>
      </a:lvl5pPr>
      <a:lvl6pPr marL="3847888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6pPr>
      <a:lvl7pPr marL="4547505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7pPr>
      <a:lvl8pPr marL="5247119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8pPr>
      <a:lvl9pPr marL="5946736" indent="-349807" algn="l" defTabSz="699614" rtl="0" eaLnBrk="1" latinLnBrk="0" hangingPunct="1">
        <a:spcBef>
          <a:spcPct val="20000"/>
        </a:spcBef>
        <a:buFont typeface="Arial"/>
        <a:buChar char="•"/>
        <a:defRPr sz="302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1pPr>
      <a:lvl2pPr marL="699614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2pPr>
      <a:lvl3pPr marL="139923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3pPr>
      <a:lvl4pPr marL="2098847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4pPr>
      <a:lvl5pPr marL="279846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5pPr>
      <a:lvl6pPr marL="3498080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6pPr>
      <a:lvl7pPr marL="4197695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7pPr>
      <a:lvl8pPr marL="4897312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8pPr>
      <a:lvl9pPr marL="5596926" algn="l" defTabSz="699614" rtl="0" eaLnBrk="1" latinLnBrk="0" hangingPunct="1">
        <a:defRPr sz="274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73104" y="2194886"/>
            <a:ext cx="12561453" cy="2954655"/>
          </a:xfrm>
        </p:spPr>
        <p:txBody>
          <a:bodyPr/>
          <a:lstStyle/>
          <a:p>
            <a:r>
              <a:rPr lang="en-US">
                <a:ea typeface="+mj-lt"/>
                <a:cs typeface="+mj-lt"/>
              </a:rPr>
              <a:t>Attribute-based Image Retrieval using Convolutional Neural Networks 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28074" y="5369311"/>
            <a:ext cx="12561452" cy="452945"/>
          </a:xfrm>
        </p:spPr>
        <p:txBody>
          <a:bodyPr vert="horz" lIns="91440" tIns="91440" rIns="91440" bIns="91440" rtlCol="0" anchor="t">
            <a:spAutoFit/>
          </a:bodyPr>
          <a:lstStyle/>
          <a:p>
            <a:r>
              <a:rPr lang="en-US" b="1">
                <a:ea typeface="+mn-lt"/>
                <a:cs typeface="+mn-lt"/>
              </a:rPr>
              <a:t>Mridul Banik, Sanket Mayuresh Bhave and Shreya Anilkumar</a:t>
            </a:r>
            <a:r>
              <a:rPr lang="en-US">
                <a:ea typeface="+mn-lt"/>
                <a:cs typeface="+mn-lt"/>
              </a:rPr>
              <a:t>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084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9786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47735-44E3-AD6B-A941-D6BC1EFDF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Problem statement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A326A-1DC1-55F0-5982-0B07B87AEA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2166020"/>
            <a:ext cx="12561453" cy="2828403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524510" indent="-524510" algn="just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Image mining deals with digging relevant images and extracting patterns from a targeted database of images</a:t>
            </a:r>
          </a:p>
          <a:p>
            <a:pPr marL="524510" indent="-524510" algn="just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Implement an efficient image retrieval system that focuses on high accuracy and tries to identify any (possible) relations with the images already known. </a:t>
            </a:r>
            <a:endParaRPr lang="en-US"/>
          </a:p>
          <a:p>
            <a:pPr marL="524510" indent="-524510" algn="just"/>
            <a:endParaRPr lang="en-US" sz="2000">
              <a:solidFill>
                <a:srgbClr val="000000"/>
              </a:solidFill>
              <a:cs typeface="Arial"/>
            </a:endParaRPr>
          </a:p>
          <a:p>
            <a:pPr marL="524510" indent="-524510" algn="just"/>
            <a:endParaRPr lang="en-US" sz="2000">
              <a:solidFill>
                <a:srgbClr val="000000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9985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B0684-F6C4-C495-D1A5-18C150245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2B00C5-C66D-2AC5-823F-35B5647D601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4629" y="2189862"/>
            <a:ext cx="12561453" cy="4088620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524510" indent="-524510"/>
            <a:r>
              <a:rPr lang="en-US" sz="2400" b="1">
                <a:solidFill>
                  <a:srgbClr val="000000"/>
                </a:solidFill>
                <a:ea typeface="+mn-lt"/>
                <a:cs typeface="+mn-lt"/>
              </a:rPr>
              <a:t>Dataset used: </a:t>
            </a:r>
            <a:r>
              <a:rPr lang="en-US" sz="2400" b="1" err="1">
                <a:solidFill>
                  <a:srgbClr val="000000"/>
                </a:solidFill>
                <a:ea typeface="+mn-lt"/>
                <a:cs typeface="+mn-lt"/>
              </a:rPr>
              <a:t>CelebA</a:t>
            </a: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 (Samples: 202K, size: 1.5 GB)</a:t>
            </a:r>
          </a:p>
          <a:p>
            <a:pPr marL="524510" indent="-524510"/>
            <a:r>
              <a:rPr lang="en-US" sz="2400" b="1">
                <a:solidFill>
                  <a:srgbClr val="000000"/>
                </a:solidFill>
                <a:ea typeface="+mn-lt"/>
                <a:cs typeface="+mn-lt"/>
              </a:rPr>
              <a:t>Building a Custom Data Loader:</a:t>
            </a:r>
          </a:p>
          <a:p>
            <a:pPr marL="1136650" lvl="1" indent="-436880" algn="just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It should give an appropriate train, validation and test set when asked for the same. </a:t>
            </a:r>
            <a:endParaRPr lang="en-US" sz="2000" b="1">
              <a:solidFill>
                <a:srgbClr val="000000"/>
              </a:solidFill>
              <a:ea typeface="+mn-lt"/>
              <a:cs typeface="+mn-lt"/>
            </a:endParaRPr>
          </a:p>
          <a:p>
            <a:pPr marL="1136650" lvl="1" indent="-43688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It should give an image along with its attributes converted to tensors. </a:t>
            </a:r>
          </a:p>
          <a:p>
            <a:pPr marL="524510" indent="-524510"/>
            <a:r>
              <a:rPr lang="en-US" sz="2400" b="1">
                <a:solidFill>
                  <a:srgbClr val="000000"/>
                </a:solidFill>
                <a:ea typeface="+mn-lt"/>
                <a:cs typeface="+mn-lt"/>
              </a:rPr>
              <a:t>Data pre-processing and EDA: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1136650" lvl="1" indent="-43688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All images in the train dataset are resized to (299, 299).</a:t>
            </a:r>
          </a:p>
          <a:p>
            <a:pPr marL="1136650" lvl="1" indent="-43688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All images are converted from BGR to RGB</a:t>
            </a:r>
          </a:p>
          <a:p>
            <a:pPr marL="1136650" lvl="1" indent="-436880"/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1 represents if attribute present, 0 if absent</a:t>
            </a:r>
          </a:p>
        </p:txBody>
      </p:sp>
    </p:spTree>
    <p:extLst>
      <p:ext uri="{BB962C8B-B14F-4D97-AF65-F5344CB8AC3E}">
        <p14:creationId xmlns:p14="http://schemas.microsoft.com/office/powerpoint/2010/main" val="753861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D76F8-A932-3E9B-D9FB-E7E120E53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45251" y="2344448"/>
            <a:ext cx="7601525" cy="2362955"/>
          </a:xfrm>
        </p:spPr>
        <p:txBody>
          <a:bodyPr vert="horz" wrap="square" lIns="91440" tIns="91440" rIns="91440" bIns="91440" rtlCol="0" anchor="t">
            <a:spAutoFit/>
          </a:bodyPr>
          <a:lstStyle/>
          <a:p>
            <a:pPr marL="524510" indent="-524510"/>
            <a:r>
              <a:rPr lang="en-US" sz="2400" b="1">
                <a:solidFill>
                  <a:srgbClr val="000000"/>
                </a:solidFill>
                <a:ea typeface="+mn-lt"/>
                <a:cs typeface="+mn-lt"/>
              </a:rPr>
              <a:t>Convolutional Neural Network Model:</a:t>
            </a: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1136650" lvl="1" indent="-43688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The team finalized Resnet 18. This model was chosen as it was lighter than all other models. </a:t>
            </a:r>
          </a:p>
          <a:p>
            <a:pPr marL="1136650" lvl="1" indent="-436880"/>
            <a:r>
              <a:rPr lang="en-US" sz="2400" b="1">
                <a:solidFill>
                  <a:srgbClr val="000000"/>
                </a:solidFill>
                <a:ea typeface="+mn-lt"/>
                <a:cs typeface="+mn-lt"/>
              </a:rPr>
              <a:t>Cost Function:</a:t>
            </a: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 </a:t>
            </a:r>
            <a:br>
              <a:rPr lang="en-US" sz="2400">
                <a:ea typeface="+mn-lt"/>
                <a:cs typeface="+mn-lt"/>
              </a:rPr>
            </a:br>
            <a:endParaRPr lang="en-US" sz="2400">
              <a:solidFill>
                <a:srgbClr val="000000"/>
              </a:solidFill>
              <a:cs typeface="Arial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82B259D-92C7-141B-4F30-FAF812DC6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075" y="905259"/>
            <a:ext cx="12561453" cy="1015663"/>
          </a:xfrm>
        </p:spPr>
        <p:txBody>
          <a:bodyPr/>
          <a:lstStyle/>
          <a:p>
            <a:r>
              <a:rPr lang="en-US"/>
              <a:t>Methodology</a:t>
            </a:r>
          </a:p>
        </p:txBody>
      </p: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0AC58580-401C-5610-DCAC-E265F9A61E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499" y="4270546"/>
            <a:ext cx="6617404" cy="172076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AB782A7-7CB3-3BB4-6CCC-0548D0CEA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329" y="0"/>
            <a:ext cx="3289587" cy="543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A72018A-72F6-5057-DD53-8A9222C91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6328" y="5399914"/>
            <a:ext cx="3289588" cy="1897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99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1890A92-8DEF-A523-1790-C0136929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60" y="174122"/>
            <a:ext cx="12561453" cy="1015663"/>
          </a:xfrm>
        </p:spPr>
        <p:txBody>
          <a:bodyPr/>
          <a:lstStyle/>
          <a:p>
            <a:r>
              <a:rPr lang="en-US"/>
              <a:t>Methodology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D71C8D4-2EF0-28E6-1408-D9AAB2F92DFB}"/>
              </a:ext>
            </a:extLst>
          </p:cNvPr>
          <p:cNvSpPr/>
          <p:nvPr/>
        </p:nvSpPr>
        <p:spPr>
          <a:xfrm>
            <a:off x="1845108" y="3064937"/>
            <a:ext cx="4191832" cy="585898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Create custom dataset object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3F6BD0F-F6B9-E468-930F-6E56AF4ECC62}"/>
              </a:ext>
            </a:extLst>
          </p:cNvPr>
          <p:cNvSpPr/>
          <p:nvPr/>
        </p:nvSpPr>
        <p:spPr>
          <a:xfrm>
            <a:off x="1845108" y="4203096"/>
            <a:ext cx="4191832" cy="585898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Create a sampler to distribute data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D8AFFFF-482D-8162-C962-5EB1903EB8B8}"/>
              </a:ext>
            </a:extLst>
          </p:cNvPr>
          <p:cNvSpPr/>
          <p:nvPr/>
        </p:nvSpPr>
        <p:spPr>
          <a:xfrm>
            <a:off x="1859205" y="5312506"/>
            <a:ext cx="4191832" cy="585898"/>
          </a:xfrm>
          <a:prstGeom prst="round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Train the model on ‘n’ nodes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1DFD26-5ED2-A958-73ED-DBD2BD5D22EB}"/>
              </a:ext>
            </a:extLst>
          </p:cNvPr>
          <p:cNvGrpSpPr/>
          <p:nvPr/>
        </p:nvGrpSpPr>
        <p:grpSpPr>
          <a:xfrm>
            <a:off x="1845108" y="597588"/>
            <a:ext cx="9353343" cy="6501362"/>
            <a:chOff x="1845108" y="597588"/>
            <a:chExt cx="9353343" cy="6501362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F29B4862-5078-69B4-AC22-8204C0A2E85A}"/>
                </a:ext>
              </a:extLst>
            </p:cNvPr>
            <p:cNvSpPr/>
            <p:nvPr/>
          </p:nvSpPr>
          <p:spPr>
            <a:xfrm>
              <a:off x="1958801" y="6416308"/>
              <a:ext cx="4191832" cy="58589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Save the model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E2FDB563-D269-F75F-6D12-07EC52E62B09}"/>
                </a:ext>
              </a:extLst>
            </p:cNvPr>
            <p:cNvSpPr/>
            <p:nvPr/>
          </p:nvSpPr>
          <p:spPr>
            <a:xfrm>
              <a:off x="6793647" y="597588"/>
              <a:ext cx="4181939" cy="597892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Query phase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928BD2FD-0E90-4CA0-32DE-E46D01DD9EAA}"/>
                </a:ext>
              </a:extLst>
            </p:cNvPr>
            <p:cNvSpPr/>
            <p:nvPr/>
          </p:nvSpPr>
          <p:spPr>
            <a:xfrm>
              <a:off x="6797788" y="1686756"/>
              <a:ext cx="4193935" cy="597892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Take input image from the user</a:t>
              </a: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6F71A6D9-883C-4458-9D39-A438C01231C5}"/>
                </a:ext>
              </a:extLst>
            </p:cNvPr>
            <p:cNvSpPr/>
            <p:nvPr/>
          </p:nvSpPr>
          <p:spPr>
            <a:xfrm>
              <a:off x="6693432" y="3066280"/>
              <a:ext cx="4505018" cy="58589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Load the model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9962F6A2-6EDA-7F72-FAD6-9F094C0C8163}"/>
                </a:ext>
              </a:extLst>
            </p:cNvPr>
            <p:cNvSpPr/>
            <p:nvPr/>
          </p:nvSpPr>
          <p:spPr>
            <a:xfrm>
              <a:off x="6693432" y="4191210"/>
              <a:ext cx="4505018" cy="58589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Create a sampler to distribute data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36EECC9-56FF-4578-7D7C-D7CBA9635DA8}"/>
                </a:ext>
              </a:extLst>
            </p:cNvPr>
            <p:cNvSpPr/>
            <p:nvPr/>
          </p:nvSpPr>
          <p:spPr>
            <a:xfrm>
              <a:off x="6693433" y="5317413"/>
              <a:ext cx="4505018" cy="58589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Query the image on the entire data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4B2E2ED6-6EA4-2503-48D6-CD3D30943691}"/>
                </a:ext>
              </a:extLst>
            </p:cNvPr>
            <p:cNvSpPr/>
            <p:nvPr/>
          </p:nvSpPr>
          <p:spPr>
            <a:xfrm>
              <a:off x="6693432" y="6513052"/>
              <a:ext cx="4505019" cy="585898"/>
            </a:xfrm>
            <a:prstGeom prst="round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Each node will report its top 3 images</a:t>
              </a:r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665205A9-FD81-AE0E-F4FD-321E563B19C0}"/>
                </a:ext>
              </a:extLst>
            </p:cNvPr>
            <p:cNvSpPr/>
            <p:nvPr/>
          </p:nvSpPr>
          <p:spPr>
            <a:xfrm>
              <a:off x="1845108" y="1690434"/>
              <a:ext cx="4205929" cy="585898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Training phase</a:t>
              </a:r>
            </a:p>
          </p:txBody>
        </p:sp>
        <p:sp>
          <p:nvSpPr>
            <p:cNvPr id="7" name="Down Arrow 6">
              <a:extLst>
                <a:ext uri="{FF2B5EF4-FFF2-40B4-BE49-F238E27FC236}">
                  <a16:creationId xmlns:a16="http://schemas.microsoft.com/office/drawing/2014/main" id="{C16A6BC8-87AA-9503-9F7E-6A2678446F9C}"/>
                </a:ext>
              </a:extLst>
            </p:cNvPr>
            <p:cNvSpPr/>
            <p:nvPr/>
          </p:nvSpPr>
          <p:spPr>
            <a:xfrm>
              <a:off x="3783329" y="3653463"/>
              <a:ext cx="294386" cy="569079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Down Arrow 18">
              <a:extLst>
                <a:ext uri="{FF2B5EF4-FFF2-40B4-BE49-F238E27FC236}">
                  <a16:creationId xmlns:a16="http://schemas.microsoft.com/office/drawing/2014/main" id="{B8F735B7-141B-03E7-FF9D-63F9D843C57A}"/>
                </a:ext>
              </a:extLst>
            </p:cNvPr>
            <p:cNvSpPr/>
            <p:nvPr/>
          </p:nvSpPr>
          <p:spPr>
            <a:xfrm>
              <a:off x="3776281" y="4794602"/>
              <a:ext cx="294386" cy="569079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288C7DC5-0DB0-9490-FB06-123B21C163A7}"/>
                </a:ext>
              </a:extLst>
            </p:cNvPr>
            <p:cNvSpPr/>
            <p:nvPr/>
          </p:nvSpPr>
          <p:spPr>
            <a:xfrm>
              <a:off x="3790378" y="5898404"/>
              <a:ext cx="294386" cy="569079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Down Arrow 20">
              <a:extLst>
                <a:ext uri="{FF2B5EF4-FFF2-40B4-BE49-F238E27FC236}">
                  <a16:creationId xmlns:a16="http://schemas.microsoft.com/office/drawing/2014/main" id="{3E7C53C1-6D90-2C8F-42B1-9492516A2D1F}"/>
                </a:ext>
              </a:extLst>
            </p:cNvPr>
            <p:cNvSpPr/>
            <p:nvPr/>
          </p:nvSpPr>
          <p:spPr>
            <a:xfrm>
              <a:off x="8695957" y="2269625"/>
              <a:ext cx="273157" cy="795312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Down Arrow 21">
              <a:extLst>
                <a:ext uri="{FF2B5EF4-FFF2-40B4-BE49-F238E27FC236}">
                  <a16:creationId xmlns:a16="http://schemas.microsoft.com/office/drawing/2014/main" id="{70A52478-88B4-4F80-3C1B-F24B5E79D9FE}"/>
                </a:ext>
              </a:extLst>
            </p:cNvPr>
            <p:cNvSpPr/>
            <p:nvPr/>
          </p:nvSpPr>
          <p:spPr>
            <a:xfrm>
              <a:off x="8691340" y="3622131"/>
              <a:ext cx="294386" cy="569079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Down Arrow 22">
              <a:extLst>
                <a:ext uri="{FF2B5EF4-FFF2-40B4-BE49-F238E27FC236}">
                  <a16:creationId xmlns:a16="http://schemas.microsoft.com/office/drawing/2014/main" id="{4DB53C74-F5EA-86EA-0540-F55CE75CCF98}"/>
                </a:ext>
              </a:extLst>
            </p:cNvPr>
            <p:cNvSpPr/>
            <p:nvPr/>
          </p:nvSpPr>
          <p:spPr>
            <a:xfrm>
              <a:off x="8691340" y="4774642"/>
              <a:ext cx="294386" cy="569079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Down Arrow 23">
              <a:extLst>
                <a:ext uri="{FF2B5EF4-FFF2-40B4-BE49-F238E27FC236}">
                  <a16:creationId xmlns:a16="http://schemas.microsoft.com/office/drawing/2014/main" id="{822957B5-01FD-39AA-167D-71EA01C22078}"/>
                </a:ext>
              </a:extLst>
            </p:cNvPr>
            <p:cNvSpPr/>
            <p:nvPr/>
          </p:nvSpPr>
          <p:spPr>
            <a:xfrm>
              <a:off x="8691340" y="5884026"/>
              <a:ext cx="294386" cy="629026"/>
            </a:xfrm>
            <a:prstGeom prst="downArrow">
              <a:avLst/>
            </a:prstGeom>
            <a:solidFill>
              <a:schemeClr val="accent6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4508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38B72F-98F2-F7B2-F7FB-EF4EB84CEE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67686" y="1456837"/>
            <a:ext cx="8079844" cy="7251088"/>
          </a:xfrm>
        </p:spPr>
        <p:txBody>
          <a:bodyPr vert="horz" wrap="square" lIns="91440" tIns="91440" rIns="91440" bIns="91440" rtlCol="0" anchor="t">
            <a:spAutoFit/>
          </a:bodyPr>
          <a:lstStyle/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The dataset was divided into ‘n’ equal parts</a:t>
            </a:r>
            <a:endParaRPr lang="en-US"/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Each node worked on its own partition of the data.</a:t>
            </a:r>
            <a:endParaRPr lang="en-US">
              <a:solidFill>
                <a:srgbClr val="59595B"/>
              </a:solidFill>
              <a:ea typeface="+mn-lt"/>
              <a:cs typeface="+mn-lt"/>
            </a:endParaRP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We evaluated our model on validation set which had around 20K samples. </a:t>
            </a: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We came across a simple metric- Calculating differences between the actual and predicted class values which we can call as “evaluating partitions”. </a:t>
            </a:r>
            <a:endParaRPr lang="en-US"/>
          </a:p>
          <a:p>
            <a:pPr marL="1136650" lvl="1" indent="-436880"/>
            <a:r>
              <a:rPr lang="en-US" sz="1800">
                <a:solidFill>
                  <a:srgbClr val="000000"/>
                </a:solidFill>
                <a:ea typeface="+mn-lt"/>
                <a:cs typeface="+mn-lt"/>
              </a:rPr>
              <a:t>This includes many metrics like F1 score, accuracy, hamming loss, exact match ratio, etc. </a:t>
            </a:r>
          </a:p>
          <a:p>
            <a:pPr marL="1748790" lvl="2" indent="-349250"/>
            <a:r>
              <a:rPr lang="en-US" sz="1800">
                <a:solidFill>
                  <a:srgbClr val="000000"/>
                </a:solidFill>
                <a:cs typeface="Arial"/>
              </a:rPr>
              <a:t>We did not have fixed classes for any image</a:t>
            </a:r>
          </a:p>
          <a:p>
            <a:pPr marL="1748790" lvl="2" indent="-349250"/>
            <a:r>
              <a:rPr lang="en-US" sz="1800">
                <a:solidFill>
                  <a:srgbClr val="000000"/>
                </a:solidFill>
                <a:cs typeface="Arial"/>
              </a:rPr>
              <a:t>Hence, decided to use average difference between actual and predicted labels as a loss.</a:t>
            </a:r>
          </a:p>
          <a:p>
            <a:pPr marL="1748790" lvl="2" indent="-349250"/>
            <a:endParaRPr lang="en-US" sz="1800">
              <a:solidFill>
                <a:srgbClr val="000000"/>
              </a:solidFill>
              <a:cs typeface="Arial"/>
            </a:endParaRPr>
          </a:p>
          <a:p>
            <a:pPr marL="1136650" lvl="1" indent="-436880"/>
            <a:endParaRPr lang="en-US" sz="1800">
              <a:solidFill>
                <a:srgbClr val="000000"/>
              </a:solidFill>
              <a:cs typeface="Arial"/>
            </a:endParaRPr>
          </a:p>
          <a:p>
            <a:pPr marL="699770" lvl="1" indent="0">
              <a:buNone/>
            </a:pPr>
            <a:endParaRPr lang="en-US" sz="1800">
              <a:solidFill>
                <a:srgbClr val="000000"/>
              </a:solidFill>
              <a:cs typeface="Arial"/>
            </a:endParaRPr>
          </a:p>
          <a:p>
            <a:pPr marL="1136650" lvl="1" indent="-436880"/>
            <a:endParaRPr lang="en-US" sz="1800">
              <a:solidFill>
                <a:srgbClr val="000000"/>
              </a:solidFill>
              <a:cs typeface="Arial"/>
            </a:endParaRPr>
          </a:p>
          <a:p>
            <a:pPr marL="524510" indent="-524510"/>
            <a:endParaRPr lang="en-US" sz="2000">
              <a:solidFill>
                <a:srgbClr val="000000"/>
              </a:solidFill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492242-8F27-8AC1-645D-440C19B9BD48}"/>
              </a:ext>
            </a:extLst>
          </p:cNvPr>
          <p:cNvSpPr txBox="1"/>
          <p:nvPr/>
        </p:nvSpPr>
        <p:spPr>
          <a:xfrm>
            <a:off x="551448" y="283405"/>
            <a:ext cx="1281698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>
                <a:solidFill>
                  <a:schemeClr val="tx2"/>
                </a:solidFill>
                <a:latin typeface="+mj-lt"/>
              </a:rPr>
              <a:t>Results, Experiments and Evaluation</a:t>
            </a:r>
          </a:p>
          <a:p>
            <a:pPr algn="l"/>
            <a:endParaRPr lang="en-US" sz="540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694F18-5DA1-C947-F3E5-BDD84AD99D07}"/>
              </a:ext>
            </a:extLst>
          </p:cNvPr>
          <p:cNvGrpSpPr/>
          <p:nvPr/>
        </p:nvGrpSpPr>
        <p:grpSpPr>
          <a:xfrm>
            <a:off x="8104094" y="1456837"/>
            <a:ext cx="5713506" cy="5433720"/>
            <a:chOff x="8104094" y="1456837"/>
            <a:chExt cx="5713506" cy="5433720"/>
          </a:xfrm>
        </p:grpSpPr>
        <p:pic>
          <p:nvPicPr>
            <p:cNvPr id="5" name="Picture 4" descr="Chart, histogram&#10;&#10;Description automatically generated">
              <a:extLst>
                <a:ext uri="{FF2B5EF4-FFF2-40B4-BE49-F238E27FC236}">
                  <a16:creationId xmlns:a16="http://schemas.microsoft.com/office/drawing/2014/main" id="{C0DC07EA-391F-A312-E97B-44B07DF92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04094" y="1456837"/>
              <a:ext cx="5713506" cy="50336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5AE428B-B8FF-7506-18AE-B9F25729C81D}"/>
                </a:ext>
              </a:extLst>
            </p:cNvPr>
            <p:cNvSpPr txBox="1"/>
            <p:nvPr/>
          </p:nvSpPr>
          <p:spPr>
            <a:xfrm>
              <a:off x="9000565" y="6490447"/>
              <a:ext cx="43678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>
                  <a:solidFill>
                    <a:srgbClr val="000000"/>
                  </a:solidFill>
                </a:rPr>
                <a:t>Validation loss curve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64536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78211-2D4D-66B9-BE58-B0A7A1C2F8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47386" y="833761"/>
            <a:ext cx="12561453" cy="520079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we decided to give the average difference as our loss, accordingly, we have the following per-attribute loss: </a:t>
            </a:r>
            <a:endParaRPr lang="en-US"/>
          </a:p>
        </p:txBody>
      </p:sp>
      <p:pic>
        <p:nvPicPr>
          <p:cNvPr id="4" name="Picture 4" descr="Table&#10;&#10;Description automatically generated">
            <a:extLst>
              <a:ext uri="{FF2B5EF4-FFF2-40B4-BE49-F238E27FC236}">
                <a16:creationId xmlns:a16="http://schemas.microsoft.com/office/drawing/2014/main" id="{9BC4E230-4C2C-0A54-914D-BE08DBD73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78" y="2103447"/>
            <a:ext cx="5698331" cy="487677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50D7F914-4159-B4D8-049A-110E37E0AA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496" y="2399619"/>
            <a:ext cx="8073230" cy="453770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1435DE-90AC-120B-A0F3-FE8E48F78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5700" y="21169"/>
            <a:ext cx="12561453" cy="923330"/>
          </a:xfrm>
        </p:spPr>
        <p:txBody>
          <a:bodyPr/>
          <a:lstStyle/>
          <a:p>
            <a:r>
              <a:rPr lang="en-US" sz="4800">
                <a:ea typeface="+mj-lt"/>
                <a:cs typeface="+mj-lt"/>
              </a:rPr>
              <a:t>Results, Experiments and Evaluation</a:t>
            </a:r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1172417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5D18C-6467-81BA-1F69-B6EB42F1F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5700" y="21169"/>
            <a:ext cx="12561453" cy="923330"/>
          </a:xfrm>
        </p:spPr>
        <p:txBody>
          <a:bodyPr/>
          <a:lstStyle/>
          <a:p>
            <a:r>
              <a:rPr lang="en-US" sz="4800">
                <a:ea typeface="+mj-lt"/>
                <a:cs typeface="+mj-lt"/>
              </a:rPr>
              <a:t>Results, Experiments and Evaluation</a:t>
            </a:r>
            <a:endParaRPr lang="en-US" sz="48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431EA-7996-F7F1-EAAA-D828B75288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569" y="927998"/>
            <a:ext cx="13753132" cy="1874872"/>
          </a:xfrm>
        </p:spPr>
        <p:txBody>
          <a:bodyPr vert="horz" wrap="square" lIns="91440" tIns="91440" rIns="91440" bIns="91440" rtlCol="0" anchor="t">
            <a:spAutoFit/>
          </a:bodyPr>
          <a:lstStyle/>
          <a:p>
            <a:pPr marL="0" indent="0">
              <a:buNone/>
            </a:pPr>
            <a:r>
              <a:rPr lang="en-US" sz="2000" b="1">
                <a:solidFill>
                  <a:srgbClr val="000000"/>
                </a:solidFill>
                <a:ea typeface="+mn-lt"/>
                <a:cs typeface="+mn-lt"/>
              </a:rPr>
              <a:t>Similarity wise content retrieval: </a:t>
            </a:r>
            <a:endParaRPr lang="en-US" sz="2000"/>
          </a:p>
          <a:p>
            <a:pPr marL="430530" indent="-342900"/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Choose an input image randomly from the test set. Takes input of how many top similar images the user likes to see</a:t>
            </a:r>
          </a:p>
          <a:p>
            <a:pPr marL="430530" indent="-342900"/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Iterate through train images and store the information of image id and its cosine similarity value by comparing with input image</a:t>
            </a:r>
          </a:p>
          <a:p>
            <a:pPr marL="430530" indent="-342900"/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To get the attribute list of output images, the ground truth of attribute list of corresponding images is stored.</a:t>
            </a:r>
          </a:p>
        </p:txBody>
      </p:sp>
      <p:pic>
        <p:nvPicPr>
          <p:cNvPr id="4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84289E52-D71E-0933-96C5-67D5F9BFD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946" y="2786481"/>
            <a:ext cx="4174343" cy="4542303"/>
          </a:xfrm>
          <a:prstGeom prst="rect">
            <a:avLst/>
          </a:prstGeom>
        </p:spPr>
      </p:pic>
      <p:pic>
        <p:nvPicPr>
          <p:cNvPr id="6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3BC82E0-A7A0-24AA-2C80-10C75AA5A4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515" y="2848513"/>
            <a:ext cx="5829038" cy="4378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72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96F2D-2AA9-42B3-036C-BC521779E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455C5E-01D7-7B72-B2CB-B6CF4B65C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8075" y="2232368"/>
            <a:ext cx="12561453" cy="3720955"/>
          </a:xfrm>
        </p:spPr>
        <p:txBody>
          <a:bodyPr vert="horz" lIns="91440" tIns="91440" rIns="91440" bIns="91440" rtlCol="0" anchor="t">
            <a:spAutoFit/>
          </a:bodyPr>
          <a:lstStyle/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Thus, we successfully built an image retrieval system with the use of ResNet-18 model. </a:t>
            </a: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We attained a loss of 4.89 as a classification error on our model. </a:t>
            </a: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The model we built successfully takes an input image, extracts the attributes from the same and does a similarity match with pre-existed images in our dataset.</a:t>
            </a: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Furthermore, we did our training in a distributed environment with 4+ nodes using the power of distributed </a:t>
            </a:r>
            <a:r>
              <a:rPr lang="en-US" sz="2000" err="1">
                <a:solidFill>
                  <a:srgbClr val="000000"/>
                </a:solidFill>
                <a:ea typeface="+mn-lt"/>
                <a:cs typeface="+mn-lt"/>
              </a:rPr>
              <a:t>PyTorch</a:t>
            </a:r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 packages. </a:t>
            </a:r>
          </a:p>
          <a:p>
            <a:pPr marL="524510" indent="-524510"/>
            <a:r>
              <a:rPr lang="en-US" sz="2000">
                <a:solidFill>
                  <a:srgbClr val="000000"/>
                </a:solidFill>
                <a:ea typeface="+mn-lt"/>
                <a:cs typeface="+mn-lt"/>
              </a:rPr>
              <a:t>As a part of future work, we plan to add image descriptors to our attribute vector to make our query system more efficient.</a:t>
            </a:r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3457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SU Palette 2016">
      <a:dk1>
        <a:srgbClr val="59595B"/>
      </a:dk1>
      <a:lt1>
        <a:srgbClr val="FFFFFF"/>
      </a:lt1>
      <a:dk2>
        <a:srgbClr val="1E4D2B"/>
      </a:dk2>
      <a:lt2>
        <a:srgbClr val="C8C371"/>
      </a:lt2>
      <a:accent1>
        <a:srgbClr val="D9782C"/>
      </a:accent1>
      <a:accent2>
        <a:srgbClr val="C9D845"/>
      </a:accent2>
      <a:accent3>
        <a:srgbClr val="CC5430"/>
      </a:accent3>
      <a:accent4>
        <a:srgbClr val="105456"/>
      </a:accent4>
      <a:accent5>
        <a:srgbClr val="12A3B6"/>
      </a:accent5>
      <a:accent6>
        <a:srgbClr val="ECC530"/>
      </a:accent6>
      <a:hlink>
        <a:srgbClr val="3246A4"/>
      </a:hlink>
      <a:folHlink>
        <a:srgbClr val="6B156C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Problem statement</vt:lpstr>
      <vt:lpstr>Methodology</vt:lpstr>
      <vt:lpstr>Methodology</vt:lpstr>
      <vt:lpstr>Methodology</vt:lpstr>
      <vt:lpstr>PowerPoint Presentation</vt:lpstr>
      <vt:lpstr>Results, Experiments and Evaluation</vt:lpstr>
      <vt:lpstr>Results, Experiments and Evaluation</vt:lpstr>
      <vt:lpstr>Conclusion</vt:lpstr>
      <vt:lpstr>PowerPoint Presentation</vt:lpstr>
    </vt:vector>
  </TitlesOfParts>
  <Company>Colorado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Ari Curtis</dc:creator>
  <cp:revision>1</cp:revision>
  <dcterms:created xsi:type="dcterms:W3CDTF">2015-06-30T23:05:53Z</dcterms:created>
  <dcterms:modified xsi:type="dcterms:W3CDTF">2022-05-02T17:53:07Z</dcterms:modified>
</cp:coreProperties>
</file>

<file path=docProps/thumbnail.jpeg>
</file>